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67" r:id="rId2"/>
    <p:sldId id="270" r:id="rId3"/>
    <p:sldId id="271" r:id="rId4"/>
    <p:sldId id="272" r:id="rId5"/>
    <p:sldId id="282" r:id="rId6"/>
    <p:sldId id="283" r:id="rId7"/>
    <p:sldId id="273" r:id="rId8"/>
    <p:sldId id="276" r:id="rId9"/>
    <p:sldId id="274" r:id="rId10"/>
    <p:sldId id="277" r:id="rId11"/>
    <p:sldId id="278" r:id="rId12"/>
    <p:sldId id="281" r:id="rId13"/>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80508" autoAdjust="0"/>
  </p:normalViewPr>
  <p:slideViewPr>
    <p:cSldViewPr>
      <p:cViewPr>
        <p:scale>
          <a:sx n="75" d="100"/>
          <a:sy n="75" d="100"/>
        </p:scale>
        <p:origin x="330" y="-30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348"/>
    </p:cViewPr>
  </p:sorterViewPr>
  <p:notesViewPr>
    <p:cSldViewPr>
      <p:cViewPr varScale="1">
        <p:scale>
          <a:sx n="46" d="100"/>
          <a:sy n="46" d="100"/>
        </p:scale>
        <p:origin x="114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27-11-2024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27-11-2024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MENTOR ITPLUS LTDA., con sede en Santiago, Chile, ha sido un referente en innovación tecnológica desde su fundación en 2014. La empresa se especializa en ofrecer soluciones avanzadas en informática, desarrollo de software a medida, consultoría tecnológica y robustas infraestructuras digitales. Su misión es clara: potenciar la transformación digital de sus clientes mediante un enfoque innovador, respaldado por un equipo de expertos apasionados que combinan creatividad y conocimientos técnicos para garantizar resultados excepcionales.</a:t>
            </a:r>
          </a:p>
          <a:p>
            <a:r>
              <a:rPr lang="es-MX" dirty="0"/>
              <a:t>Con el compromiso de seguir liderando en el ámbito tecnológico, surge </a:t>
            </a:r>
            <a:r>
              <a:rPr lang="es-MX" dirty="0" err="1"/>
              <a:t>itplusnet</a:t>
            </a:r>
            <a:r>
              <a:rPr lang="es-MX" dirty="0"/>
              <a:t>-CRM, un proyecto diseñado para optimizar la gestión de relaciones con los clientes mediante la incorporación de tecnologías modernas y herramientas de inteligencia artificial. Este sistema permitirá a la empresa no solo consolidar sus procesos, sino también fortalecer su capacidad de respuesta y mejorar la experiencia del cliente.</a:t>
            </a:r>
          </a:p>
          <a:p>
            <a:r>
              <a:rPr lang="es-MX" dirty="0"/>
              <a:t>La ejecución de este proyecto se alinea con los objetivos estratégicos de MENTOR ITPLUS LTDA., enfocándose en la eficiencia operativa, la sostenibilidad y la innovación continua. Este CRM integral posicionará a la empresa como un referente en el uso de tecnologías de vanguardia, preparándola para seguir creciendo y destacándose en un mercado altamente competitivo.</a:t>
            </a:r>
          </a:p>
          <a:p>
            <a:r>
              <a:rPr lang="es-MX" dirty="0"/>
              <a:t>Este documento detalla los objetivos, alcance y beneficios esperados del proyecto, proporcionando una visión clara de cómo </a:t>
            </a:r>
            <a:r>
              <a:rPr lang="es-MX" dirty="0" err="1"/>
              <a:t>itplusnet</a:t>
            </a:r>
            <a:r>
              <a:rPr lang="es-MX" dirty="0"/>
              <a:t>-CRM contribuirá a mantener a MENTOR ITPLUS LTDA. a la vanguardia del sector tecnológico."</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2337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Características principales de la problemática:</a:t>
            </a:r>
            <a:endParaRPr lang="es-MX" dirty="0"/>
          </a:p>
          <a:p>
            <a:pPr>
              <a:buFont typeface="+mj-lt"/>
              <a:buAutoNum type="arabicPeriod"/>
            </a:pPr>
            <a:r>
              <a:rPr lang="es-MX" b="1" dirty="0"/>
              <a:t>Falta de un sistema centralizado de gestión de soporte:</a:t>
            </a:r>
            <a:endParaRPr lang="es-MX" dirty="0"/>
          </a:p>
          <a:p>
            <a:pPr marL="742950" lvl="1" indent="-285750">
              <a:buFont typeface="+mj-lt"/>
              <a:buAutoNum type="arabicPeriod"/>
            </a:pPr>
            <a:r>
              <a:rPr lang="es-MX" dirty="0"/>
              <a:t>Actualmente, las solicitudes de soporte técnico se manejan a través de diversos canales como correos electrónicos y llamadas telefónicas.</a:t>
            </a:r>
          </a:p>
          <a:p>
            <a:pPr marL="742950" lvl="1" indent="-285750">
              <a:buFont typeface="+mj-lt"/>
              <a:buAutoNum type="arabicPeriod"/>
            </a:pPr>
            <a:r>
              <a:rPr lang="es-MX" dirty="0"/>
              <a:t>Esta fragmentación dificulta el seguimiento de las solicitudes, ocasionando pérdida de información clave.</a:t>
            </a:r>
          </a:p>
          <a:p>
            <a:pPr marL="742950" lvl="1" indent="-285750">
              <a:buFont typeface="+mj-lt"/>
              <a:buAutoNum type="arabicPeriod"/>
            </a:pPr>
            <a:r>
              <a:rPr lang="es-MX" dirty="0"/>
              <a:t>Las demoras resultantes en la resolución de incidencias han impactado negativamente en la percepción de calidad del servicio y en la satisfacción de los clientes.</a:t>
            </a:r>
          </a:p>
          <a:p>
            <a:pPr>
              <a:buFont typeface="+mj-lt"/>
              <a:buAutoNum type="arabicPeriod"/>
            </a:pPr>
            <a:r>
              <a:rPr lang="es-MX" b="1" dirty="0"/>
              <a:t>Ausencia de priorización y asignación eficiente de recursos:</a:t>
            </a:r>
            <a:endParaRPr lang="es-MX" dirty="0"/>
          </a:p>
          <a:p>
            <a:pPr marL="742950" lvl="1" indent="-285750">
              <a:buFont typeface="+mj-lt"/>
              <a:buAutoNum type="arabicPeriod"/>
            </a:pPr>
            <a:r>
              <a:rPr lang="es-MX" dirty="0"/>
              <a:t>Todas las solicitudes de soporte son tratadas de manera uniforme, sin una clasificación adecuada basada en su nivel de urgencia o complejidad.</a:t>
            </a:r>
          </a:p>
          <a:p>
            <a:pPr marL="742950" lvl="1" indent="-285750">
              <a:buFont typeface="+mj-lt"/>
              <a:buAutoNum type="arabicPeriod"/>
            </a:pPr>
            <a:r>
              <a:rPr lang="es-MX" dirty="0"/>
              <a:t>Esto provoca que los recursos disponibles, especialmente los técnicos, se asignen de forma ineficiente, ralentizando la atención a problemas críticos.</a:t>
            </a:r>
          </a:p>
          <a:p>
            <a:pPr>
              <a:buFont typeface="+mj-lt"/>
              <a:buAutoNum type="arabicPeriod"/>
            </a:pPr>
            <a:r>
              <a:rPr lang="es-MX" b="1" dirty="0"/>
              <a:t>Limitaciones en la comunicación con los clientes:</a:t>
            </a:r>
            <a:endParaRPr lang="es-MX" dirty="0"/>
          </a:p>
          <a:p>
            <a:pPr marL="742950" lvl="1" indent="-285750">
              <a:buFont typeface="+mj-lt"/>
              <a:buAutoNum type="arabicPeriod"/>
            </a:pPr>
            <a:r>
              <a:rPr lang="es-MX" dirty="0"/>
              <a:t>Los clientes no reciben actualizaciones automáticas sobre el estado de sus solicitudes, lo que los obliga a comunicarse repetidamente con la empresa.</a:t>
            </a:r>
          </a:p>
          <a:p>
            <a:pPr marL="742950" lvl="1" indent="-285750">
              <a:buFont typeface="+mj-lt"/>
              <a:buAutoNum type="arabicPeriod"/>
            </a:pPr>
            <a:r>
              <a:rPr lang="es-MX" dirty="0"/>
              <a:t>Esto genera frustración y desconfianza, además de sobrecargar al equipo de soporte con tareas manuales adicionales.</a:t>
            </a:r>
          </a:p>
          <a:p>
            <a:pPr marL="742950" lvl="1" indent="-285750">
              <a:buFont typeface="+mj-lt"/>
              <a:buAutoNum type="arabicPeriod"/>
            </a:pPr>
            <a:r>
              <a:rPr lang="es-MX" dirty="0"/>
              <a:t>Muchas solicitudes carecen de detalles suficientes desde el inicio, lo que complica su resolución y prolonga los tiempos de atención debido a rondas adicionales de consultas para obtener información completa.</a:t>
            </a:r>
          </a:p>
          <a:p>
            <a:pPr>
              <a:buFont typeface="+mj-lt"/>
              <a:buAutoNum type="arabicPeriod"/>
            </a:pPr>
            <a:r>
              <a:rPr lang="es-MX" b="1" dirty="0"/>
              <a:t>Riesgos de seguridad en el acceso a la información:</a:t>
            </a:r>
            <a:endParaRPr lang="es-MX" dirty="0"/>
          </a:p>
          <a:p>
            <a:pPr marL="742950" lvl="1" indent="-285750">
              <a:buFont typeface="+mj-lt"/>
              <a:buAutoNum type="arabicPeriod"/>
            </a:pPr>
            <a:r>
              <a:rPr lang="es-MX" dirty="0"/>
              <a:t>La empresa carece de un sistema robusto de autenticación y gestión de permisos que garantice la protección de datos sensibles.</a:t>
            </a:r>
          </a:p>
          <a:p>
            <a:pPr marL="742950" lvl="1" indent="-285750">
              <a:buFont typeface="+mj-lt"/>
              <a:buAutoNum type="arabicPeriod"/>
            </a:pPr>
            <a:r>
              <a:rPr lang="es-MX" dirty="0"/>
              <a:t>Esto incrementa el riesgo de accesos no autorizados, lo que podría comprometer la integridad de la información y la confianza de los clientes.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3</a:t>
            </a:fld>
            <a:endParaRPr lang="es-CL"/>
          </a:p>
        </p:txBody>
      </p:sp>
    </p:spTree>
    <p:extLst>
      <p:ext uri="{BB962C8B-B14F-4D97-AF65-F5344CB8AC3E}">
        <p14:creationId xmlns:p14="http://schemas.microsoft.com/office/powerpoint/2010/main" val="1298347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320" algn="l">
              <a:spcBef>
                <a:spcPts val="110"/>
              </a:spcBef>
            </a:pPr>
            <a:r>
              <a:rPr lang="es-CL" sz="1400" b="1" dirty="0">
                <a:latin typeface="Arial"/>
                <a:cs typeface="Arial"/>
              </a:rPr>
              <a:t>Sistema de Autenticación Seguro</a:t>
            </a:r>
          </a:p>
          <a:p>
            <a:pPr marL="20320" algn="l">
              <a:spcBef>
                <a:spcPts val="110"/>
              </a:spcBef>
            </a:pPr>
            <a:r>
              <a:rPr lang="es-CL" sz="1200" spc="10" dirty="0">
                <a:latin typeface="Arial"/>
                <a:cs typeface="Arial"/>
              </a:rPr>
              <a:t>Reducir los riesgos de seguridad en un 50% mediante la asignación de roles y permisos, garantizando el control de acceso y protección de la información sensible.</a:t>
            </a:r>
            <a:endParaRPr lang="es-CL" sz="1200" dirty="0">
              <a:latin typeface="Arial"/>
              <a:cs typeface="Arial"/>
            </a:endParaRPr>
          </a:p>
          <a:p>
            <a:endParaRPr lang="es-CL" dirty="0"/>
          </a:p>
          <a:p>
            <a:pPr marL="12065" marR="5080" indent="635" algn="l">
              <a:spcBef>
                <a:spcPts val="1620"/>
              </a:spcBef>
            </a:pPr>
            <a:r>
              <a:rPr lang="es-CL" sz="1200" b="1" dirty="0" err="1">
                <a:latin typeface="Arial"/>
                <a:cs typeface="Arial"/>
              </a:rPr>
              <a:t>Dashboard</a:t>
            </a:r>
            <a:r>
              <a:rPr lang="es-CL" sz="1200" b="1" dirty="0">
                <a:latin typeface="Arial"/>
                <a:cs typeface="Arial"/>
              </a:rPr>
              <a:t> Interactivo</a:t>
            </a:r>
          </a:p>
          <a:p>
            <a:pPr marL="12065" marR="5080" indent="635" algn="l">
              <a:spcBef>
                <a:spcPts val="1620"/>
              </a:spcBef>
            </a:pPr>
            <a:r>
              <a:rPr lang="es-CL" sz="1200" spc="10" dirty="0">
                <a:latin typeface="Arial"/>
                <a:cs typeface="Arial"/>
              </a:rPr>
              <a:t>Mejorar la toma de decisiones en un 25% al proporcionar visualizaciones en tiempo real de métricas clave, como el número de tickets abiertos y la tasa de resolución.</a:t>
            </a:r>
          </a:p>
          <a:p>
            <a:pPr marL="12065" marR="5080" indent="635" algn="l">
              <a:spcBef>
                <a:spcPts val="1620"/>
              </a:spcBef>
            </a:pPr>
            <a:endParaRPr lang="es-CL" sz="1200" dirty="0">
              <a:latin typeface="Arial"/>
              <a:cs typeface="Arial"/>
            </a:endParaRPr>
          </a:p>
          <a:p>
            <a:pPr marL="20320" algn="l">
              <a:spcBef>
                <a:spcPts val="110"/>
              </a:spcBef>
            </a:pPr>
            <a:r>
              <a:rPr lang="es-CL" sz="1400" b="1" dirty="0">
                <a:latin typeface="Arial"/>
                <a:cs typeface="Arial"/>
              </a:rPr>
              <a:t>Asistente inteligente basado en </a:t>
            </a:r>
            <a:r>
              <a:rPr lang="es-CL" sz="1400" b="1" dirty="0" err="1">
                <a:latin typeface="Arial"/>
                <a:cs typeface="Arial"/>
              </a:rPr>
              <a:t>ChatGPT</a:t>
            </a:r>
            <a:endParaRPr lang="es-CL" sz="1400" b="1" dirty="0">
              <a:latin typeface="Arial"/>
              <a:cs typeface="Arial"/>
            </a:endParaRPr>
          </a:p>
          <a:p>
            <a:pPr marL="20320" algn="l">
              <a:spcBef>
                <a:spcPts val="110"/>
              </a:spcBef>
            </a:pPr>
            <a:r>
              <a:rPr lang="es-CL" sz="1200" spc="10" dirty="0">
                <a:latin typeface="Arial"/>
                <a:cs typeface="Arial"/>
              </a:rPr>
              <a:t>Aumentar la precisión y detalle de la información proporcionada por los clientes en un 40%, optimizando el trabajo del equipo técnico y reduciendo las comunicaciones adicionales en un 30%.</a:t>
            </a:r>
            <a:endParaRPr lang="es-CL" sz="1200" dirty="0">
              <a:latin typeface="Arial"/>
              <a:cs typeface="Arial"/>
            </a:endParaRPr>
          </a:p>
          <a:p>
            <a:pPr marL="12065" marR="5080" indent="635" algn="l">
              <a:spcBef>
                <a:spcPts val="1620"/>
              </a:spcBef>
            </a:pPr>
            <a:endParaRPr lang="es-CL" sz="1200" dirty="0">
              <a:latin typeface="Arial"/>
              <a:cs typeface="Arial"/>
            </a:endParaRPr>
          </a:p>
          <a:p>
            <a:pPr algn="l"/>
            <a:r>
              <a:rPr lang="es-CL" sz="1400" b="1" dirty="0">
                <a:latin typeface="Arial" panose="020B0604020202020204" pitchFamily="34" charset="0"/>
                <a:cs typeface="Arial" panose="020B0604020202020204" pitchFamily="34" charset="0"/>
              </a:rPr>
              <a:t>Sincronizar </a:t>
            </a:r>
            <a:r>
              <a:rPr lang="es-CL" sz="1400" b="1" dirty="0" err="1">
                <a:latin typeface="Arial" panose="020B0604020202020204" pitchFamily="34" charset="0"/>
                <a:cs typeface="Arial" panose="020B0604020202020204" pitchFamily="34" charset="0"/>
              </a:rPr>
              <a:t>info</a:t>
            </a:r>
            <a:r>
              <a:rPr lang="es-CL" sz="1400" b="1" dirty="0">
                <a:latin typeface="Arial" panose="020B0604020202020204" pitchFamily="34" charset="0"/>
                <a:cs typeface="Arial" panose="020B0604020202020204" pitchFamily="34" charset="0"/>
              </a:rPr>
              <a:t>. mediante API</a:t>
            </a:r>
            <a:endParaRPr lang="es-CL" dirty="0"/>
          </a:p>
          <a:p>
            <a:pPr algn="l"/>
            <a:r>
              <a:rPr lang="es-CL" sz="1200" dirty="0">
                <a:latin typeface="Arial" panose="020B0604020202020204" pitchFamily="34" charset="0"/>
                <a:cs typeface="Arial" panose="020B0604020202020204" pitchFamily="34" charset="0"/>
              </a:rPr>
              <a:t>Alcanzar una sincronización del 100% en los datos críticos, actualizando en tiempo real la gestión de sucursales, cajas, usuarios y bodegas dentro del CRM.</a:t>
            </a:r>
          </a:p>
          <a:p>
            <a:pPr algn="l"/>
            <a:endParaRPr lang="es-CL" dirty="0"/>
          </a:p>
          <a:p>
            <a:pPr algn="l"/>
            <a:r>
              <a:rPr lang="es-CL" sz="1400" b="1" dirty="0">
                <a:latin typeface="Arial" panose="020B0604020202020204" pitchFamily="34" charset="0"/>
                <a:cs typeface="Arial" panose="020B0604020202020204" pitchFamily="34" charset="0"/>
              </a:rPr>
              <a:t>Optimizar la interfaz de usuario</a:t>
            </a:r>
          </a:p>
          <a:p>
            <a:pPr algn="l"/>
            <a:r>
              <a:rPr lang="es-CL" sz="1200" dirty="0">
                <a:latin typeface="Arial" panose="020B0604020202020204" pitchFamily="34" charset="0"/>
                <a:cs typeface="Arial" panose="020B0604020202020204" pitchFamily="34" charset="0"/>
              </a:rPr>
              <a:t>Incrementar la usabilidad y accesibilidad del sistema en un 35%, diseñando una interfaz amigable y adaptable que mejore la experiencia de todos los usuarios.</a:t>
            </a:r>
          </a:p>
          <a:p>
            <a:pPr algn="l"/>
            <a:endParaRPr lang="es-CL" dirty="0"/>
          </a:p>
          <a:p>
            <a:pPr algn="l"/>
            <a:endParaRPr lang="es-CL" dirty="0"/>
          </a:p>
          <a:p>
            <a:pPr algn="l"/>
            <a:endParaRPr lang="es-CL" dirty="0"/>
          </a:p>
          <a:p>
            <a:pPr marL="12065" marR="5080" indent="635" algn="l">
              <a:spcBef>
                <a:spcPts val="1620"/>
              </a:spcBef>
            </a:pPr>
            <a:endParaRPr lang="es-CL" sz="1200" dirty="0">
              <a:latin typeface="Arial"/>
              <a:cs typeface="Arial"/>
            </a:endParaRPr>
          </a:p>
          <a:p>
            <a:pPr marL="12065" marR="5080" indent="635" algn="l">
              <a:spcBef>
                <a:spcPts val="1620"/>
              </a:spcBef>
            </a:pPr>
            <a:endParaRPr lang="es-CL" sz="1200" dirty="0">
              <a:latin typeface="Arial"/>
              <a:cs typeface="Arial"/>
            </a:endParaRPr>
          </a:p>
          <a:p>
            <a:endParaRPr lang="es-CL" dirty="0"/>
          </a:p>
        </p:txBody>
      </p:sp>
      <p:sp>
        <p:nvSpPr>
          <p:cNvPr id="4" name="Slide Number Placeholder 3"/>
          <p:cNvSpPr>
            <a:spLocks noGrp="1"/>
          </p:cNvSpPr>
          <p:nvPr>
            <p:ph type="sldNum" sz="quarter" idx="5"/>
          </p:nvPr>
        </p:nvSpPr>
        <p:spPr/>
        <p:txBody>
          <a:bodyPr/>
          <a:lstStyle/>
          <a:p>
            <a:fld id="{4A530EA7-CC83-4CB4-BB7A-C5FA6EB2C653}" type="slidenum">
              <a:rPr lang="es-CL" smtClean="0"/>
              <a:t>4</a:t>
            </a:fld>
            <a:endParaRPr lang="es-CL"/>
          </a:p>
        </p:txBody>
      </p:sp>
    </p:spTree>
    <p:extLst>
      <p:ext uri="{BB962C8B-B14F-4D97-AF65-F5344CB8AC3E}">
        <p14:creationId xmlns:p14="http://schemas.microsoft.com/office/powerpoint/2010/main" val="329669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CL" b="1" i="0" dirty="0">
                <a:solidFill>
                  <a:srgbClr val="ECECEC"/>
                </a:solidFill>
                <a:effectLst/>
                <a:latin typeface="ui-sans-serif"/>
              </a:rPr>
              <a:t>Imagen 1: Pantalla de Inicio de Sesión</a:t>
            </a:r>
            <a:endParaRPr lang="es-CL" b="0" i="0" dirty="0">
              <a:solidFill>
                <a:srgbClr val="ECECEC"/>
              </a:solidFill>
              <a:effectLst/>
              <a:latin typeface="ui-sans-serif"/>
            </a:endParaRPr>
          </a:p>
          <a:p>
            <a:pPr algn="l"/>
            <a:r>
              <a:rPr lang="es-CL" b="0" i="0" dirty="0">
                <a:solidFill>
                  <a:srgbClr val="ECECEC"/>
                </a:solidFill>
                <a:effectLst/>
                <a:latin typeface="ui-sans-serif"/>
              </a:rPr>
              <a:t>Esta imagen muestra la pantalla de inicio de sesión del sistema </a:t>
            </a:r>
            <a:r>
              <a:rPr lang="es-CL" b="1" i="0" dirty="0" err="1">
                <a:solidFill>
                  <a:srgbClr val="ECECEC"/>
                </a:solidFill>
                <a:effectLst/>
                <a:latin typeface="ui-sans-serif"/>
              </a:rPr>
              <a:t>itplusnet</a:t>
            </a:r>
            <a:r>
              <a:rPr lang="es-CL" b="1" i="0" dirty="0">
                <a:solidFill>
                  <a:srgbClr val="ECECEC"/>
                </a:solidFill>
                <a:effectLst/>
                <a:latin typeface="ui-sans-serif"/>
              </a:rPr>
              <a:t>-CRM</a:t>
            </a:r>
            <a:r>
              <a:rPr lang="es-CL" b="0" i="0" dirty="0">
                <a:solidFill>
                  <a:srgbClr val="ECECEC"/>
                </a:solidFill>
                <a:effectLst/>
                <a:latin typeface="ui-sans-serif"/>
              </a:rPr>
              <a:t>. Aquí, los usuarios pueden ingresar sus credenciales para acceder al sistema según su rol asignado, ya sea </a:t>
            </a:r>
            <a:r>
              <a:rPr lang="es-CL" b="1" i="0" dirty="0">
                <a:solidFill>
                  <a:srgbClr val="ECECEC"/>
                </a:solidFill>
                <a:effectLst/>
                <a:latin typeface="ui-sans-serif"/>
              </a:rPr>
              <a:t>cliente</a:t>
            </a:r>
            <a:r>
              <a:rPr lang="es-CL" b="0" i="0" dirty="0">
                <a:solidFill>
                  <a:srgbClr val="ECECEC"/>
                </a:solidFill>
                <a:effectLst/>
                <a:latin typeface="ui-sans-serif"/>
              </a:rPr>
              <a:t> o </a:t>
            </a:r>
            <a:r>
              <a:rPr lang="es-CL" b="1" i="0" dirty="0">
                <a:solidFill>
                  <a:srgbClr val="ECECEC"/>
                </a:solidFill>
                <a:effectLst/>
                <a:latin typeface="ui-sans-serif"/>
              </a:rPr>
              <a:t>soporte técnico</a:t>
            </a:r>
            <a:r>
              <a:rPr lang="es-CL" b="0" i="0" dirty="0">
                <a:solidFill>
                  <a:srgbClr val="ECECEC"/>
                </a:solidFill>
                <a:effectLst/>
                <a:latin typeface="ui-sans-serif"/>
              </a:rPr>
              <a:t>.</a:t>
            </a:r>
          </a:p>
          <a:p>
            <a:endParaRPr lang="es-CL" dirty="0"/>
          </a:p>
          <a:p>
            <a:pPr algn="l"/>
            <a:r>
              <a:rPr lang="es-CL" b="1" i="0" dirty="0">
                <a:solidFill>
                  <a:srgbClr val="ECECEC"/>
                </a:solidFill>
                <a:effectLst/>
                <a:latin typeface="ui-sans-serif"/>
              </a:rPr>
              <a:t>Imagen 2: Vista de Soportes - Rol Cliente</a:t>
            </a:r>
            <a:endParaRPr lang="es-CL" b="0" i="0" dirty="0">
              <a:solidFill>
                <a:srgbClr val="ECECEC"/>
              </a:solidFill>
              <a:effectLst/>
              <a:latin typeface="ui-sans-serif"/>
            </a:endParaRPr>
          </a:p>
          <a:p>
            <a:pPr algn="l"/>
            <a:r>
              <a:rPr lang="es-CL" b="0" i="0" dirty="0">
                <a:solidFill>
                  <a:srgbClr val="ECECEC"/>
                </a:solidFill>
                <a:effectLst/>
                <a:latin typeface="ui-sans-serif"/>
              </a:rPr>
              <a:t>En esta imagen se presenta la interfaz que visualiza un usuario con rol de </a:t>
            </a:r>
            <a:r>
              <a:rPr lang="es-CL" b="1" i="0" dirty="0">
                <a:solidFill>
                  <a:srgbClr val="ECECEC"/>
                </a:solidFill>
                <a:effectLst/>
                <a:latin typeface="ui-sans-serif"/>
              </a:rPr>
              <a:t>cliente</a:t>
            </a:r>
            <a:r>
              <a:rPr lang="es-CL" b="0" i="0" dirty="0">
                <a:solidFill>
                  <a:srgbClr val="ECECEC"/>
                </a:solidFill>
                <a:effectLst/>
                <a:latin typeface="ui-sans-serif"/>
              </a:rPr>
              <a:t>. El cliente puede ver una lista de sus tickets de soporte. Se destaca el botón "</a:t>
            </a:r>
            <a:r>
              <a:rPr lang="es-CL" b="1" i="0" dirty="0">
                <a:solidFill>
                  <a:srgbClr val="ECECEC"/>
                </a:solidFill>
                <a:effectLst/>
                <a:latin typeface="ui-sans-serif"/>
              </a:rPr>
              <a:t>Agregar Soporte</a:t>
            </a:r>
            <a:r>
              <a:rPr lang="es-CL" b="0" i="0" dirty="0">
                <a:solidFill>
                  <a:srgbClr val="ECECEC"/>
                </a:solidFill>
                <a:effectLst/>
                <a:latin typeface="ui-sans-serif"/>
              </a:rPr>
              <a:t>", que permite al cliente crear un nuevo ticket para reportar un problema o solicitud. No se muestra el botón de "</a:t>
            </a:r>
            <a:r>
              <a:rPr lang="es-CL" b="1" i="0" dirty="0">
                <a:solidFill>
                  <a:srgbClr val="ECECEC"/>
                </a:solidFill>
                <a:effectLst/>
                <a:latin typeface="ui-sans-serif"/>
              </a:rPr>
              <a:t>Atender Soporte</a:t>
            </a:r>
            <a:r>
              <a:rPr lang="es-CL" b="0" i="0" dirty="0">
                <a:solidFill>
                  <a:srgbClr val="ECECEC"/>
                </a:solidFill>
                <a:effectLst/>
                <a:latin typeface="ui-sans-serif"/>
              </a:rPr>
              <a:t>", ya que esa funcionalidad no está disponible para este rol. Los clientes pueden:</a:t>
            </a:r>
          </a:p>
          <a:p>
            <a:pPr algn="l">
              <a:buFont typeface="Arial" panose="020B0604020202020204" pitchFamily="34" charset="0"/>
              <a:buChar char="•"/>
            </a:pPr>
            <a:r>
              <a:rPr lang="es-CL" b="1" i="0" dirty="0">
                <a:solidFill>
                  <a:srgbClr val="ECECEC"/>
                </a:solidFill>
                <a:effectLst/>
                <a:latin typeface="ui-sans-serif"/>
              </a:rPr>
              <a:t>Visualizar</a:t>
            </a:r>
            <a:r>
              <a:rPr lang="es-CL" b="0" i="0" dirty="0">
                <a:solidFill>
                  <a:srgbClr val="ECECEC"/>
                </a:solidFill>
                <a:effectLst/>
                <a:latin typeface="ui-sans-serif"/>
              </a:rPr>
              <a:t> sus propios tickets.</a:t>
            </a:r>
          </a:p>
          <a:p>
            <a:pPr algn="l">
              <a:buFont typeface="Arial" panose="020B0604020202020204" pitchFamily="34" charset="0"/>
              <a:buChar char="•"/>
            </a:pPr>
            <a:r>
              <a:rPr lang="es-CL" b="1" i="0" dirty="0">
                <a:solidFill>
                  <a:srgbClr val="ECECEC"/>
                </a:solidFill>
                <a:effectLst/>
                <a:latin typeface="ui-sans-serif"/>
              </a:rPr>
              <a:t>Crear</a:t>
            </a:r>
            <a:r>
              <a:rPr lang="es-CL" b="0" i="0" dirty="0">
                <a:solidFill>
                  <a:srgbClr val="ECECEC"/>
                </a:solidFill>
                <a:effectLst/>
                <a:latin typeface="ui-sans-serif"/>
              </a:rPr>
              <a:t> nuevos tickets de soporte.</a:t>
            </a:r>
          </a:p>
          <a:p>
            <a:endParaRPr lang="es-CL" dirty="0"/>
          </a:p>
          <a:p>
            <a:pPr algn="l"/>
            <a:r>
              <a:rPr lang="es-CL" b="1" i="0" dirty="0">
                <a:solidFill>
                  <a:srgbClr val="ECECEC"/>
                </a:solidFill>
                <a:effectLst/>
                <a:latin typeface="ui-sans-serif"/>
              </a:rPr>
              <a:t>Imagen 3: Vista de Soportes - Rol Soporte Técnico</a:t>
            </a:r>
            <a:endParaRPr lang="es-CL" b="0" i="0" dirty="0">
              <a:solidFill>
                <a:srgbClr val="ECECEC"/>
              </a:solidFill>
              <a:effectLst/>
              <a:latin typeface="ui-sans-serif"/>
            </a:endParaRPr>
          </a:p>
          <a:p>
            <a:pPr algn="l"/>
            <a:r>
              <a:rPr lang="es-CL" b="0" i="0" dirty="0">
                <a:solidFill>
                  <a:srgbClr val="ECECEC"/>
                </a:solidFill>
                <a:effectLst/>
                <a:latin typeface="ui-sans-serif"/>
              </a:rPr>
              <a:t>Aquí se muestra la interfaz para un usuario con rol de </a:t>
            </a:r>
            <a:r>
              <a:rPr lang="es-CL" b="1" i="0" dirty="0">
                <a:solidFill>
                  <a:srgbClr val="ECECEC"/>
                </a:solidFill>
                <a:effectLst/>
                <a:latin typeface="ui-sans-serif"/>
              </a:rPr>
              <a:t>soporte técnico</a:t>
            </a:r>
            <a:r>
              <a:rPr lang="es-CL" b="0" i="0" dirty="0">
                <a:solidFill>
                  <a:srgbClr val="ECECEC"/>
                </a:solidFill>
                <a:effectLst/>
                <a:latin typeface="ui-sans-serif"/>
              </a:rPr>
              <a:t>. En esta vista, el técnico puede acceder a los tickets que han sido asignados para su atención. Se observa el botón "</a:t>
            </a:r>
            <a:r>
              <a:rPr lang="es-CL" b="1" i="0" dirty="0">
                <a:solidFill>
                  <a:srgbClr val="ECECEC"/>
                </a:solidFill>
                <a:effectLst/>
                <a:latin typeface="ui-sans-serif"/>
              </a:rPr>
              <a:t>Atender Soporte</a:t>
            </a:r>
            <a:r>
              <a:rPr lang="es-CL" b="0" i="0" dirty="0">
                <a:solidFill>
                  <a:srgbClr val="ECECEC"/>
                </a:solidFill>
                <a:effectLst/>
                <a:latin typeface="ui-sans-serif"/>
              </a:rPr>
              <a:t>", que permite al técnico gestionar y resolver los tickets existentes. A diferencia del cliente, el soporte técnico no tiene acceso al botón "</a:t>
            </a:r>
            <a:r>
              <a:rPr lang="es-CL" b="1" i="0" dirty="0">
                <a:solidFill>
                  <a:srgbClr val="ECECEC"/>
                </a:solidFill>
                <a:effectLst/>
                <a:latin typeface="ui-sans-serif"/>
              </a:rPr>
              <a:t>Agregar Soporte</a:t>
            </a:r>
            <a:r>
              <a:rPr lang="es-CL" b="0" i="0" dirty="0">
                <a:solidFill>
                  <a:srgbClr val="ECECEC"/>
                </a:solidFill>
                <a:effectLst/>
                <a:latin typeface="ui-sans-serif"/>
              </a:rPr>
              <a:t>", ya que su función es atender los tickets creados por los clientes, no crearlos. Los técnicos pueden:</a:t>
            </a:r>
          </a:p>
          <a:p>
            <a:pPr algn="l">
              <a:buFont typeface="Arial" panose="020B0604020202020204" pitchFamily="34" charset="0"/>
              <a:buChar char="•"/>
            </a:pPr>
            <a:r>
              <a:rPr lang="es-CL" b="1" i="0" dirty="0">
                <a:solidFill>
                  <a:srgbClr val="ECECEC"/>
                </a:solidFill>
                <a:effectLst/>
                <a:latin typeface="ui-sans-serif"/>
              </a:rPr>
              <a:t>Visualizar</a:t>
            </a:r>
            <a:r>
              <a:rPr lang="es-CL" b="0" i="0" dirty="0">
                <a:solidFill>
                  <a:srgbClr val="ECECEC"/>
                </a:solidFill>
                <a:effectLst/>
                <a:latin typeface="ui-sans-serif"/>
              </a:rPr>
              <a:t> los tickets asignados.</a:t>
            </a:r>
          </a:p>
          <a:p>
            <a:pPr algn="l">
              <a:buFont typeface="Arial" panose="020B0604020202020204" pitchFamily="34" charset="0"/>
              <a:buChar char="•"/>
            </a:pPr>
            <a:r>
              <a:rPr lang="es-CL" b="1" i="0" dirty="0">
                <a:solidFill>
                  <a:srgbClr val="ECECEC"/>
                </a:solidFill>
                <a:effectLst/>
                <a:latin typeface="ui-sans-serif"/>
              </a:rPr>
              <a:t>Atender</a:t>
            </a:r>
            <a:r>
              <a:rPr lang="es-CL" b="0" i="0" dirty="0">
                <a:solidFill>
                  <a:srgbClr val="ECECEC"/>
                </a:solidFill>
                <a:effectLst/>
                <a:latin typeface="ui-sans-serif"/>
              </a:rPr>
              <a:t> y </a:t>
            </a:r>
            <a:r>
              <a:rPr lang="es-CL" b="1" i="0" dirty="0">
                <a:solidFill>
                  <a:srgbClr val="ECECEC"/>
                </a:solidFill>
                <a:effectLst/>
                <a:latin typeface="ui-sans-serif"/>
              </a:rPr>
              <a:t>resolver</a:t>
            </a:r>
            <a:r>
              <a:rPr lang="es-CL" b="0" i="0" dirty="0">
                <a:solidFill>
                  <a:srgbClr val="ECECEC"/>
                </a:solidFill>
                <a:effectLst/>
                <a:latin typeface="ui-sans-serif"/>
              </a:rPr>
              <a:t> tickets de soporte.</a:t>
            </a:r>
          </a:p>
          <a:p>
            <a:endParaRPr lang="es-CL" dirty="0"/>
          </a:p>
          <a:p>
            <a:endParaRPr lang="es-CL" dirty="0"/>
          </a:p>
        </p:txBody>
      </p:sp>
      <p:sp>
        <p:nvSpPr>
          <p:cNvPr id="4" name="Slide Number Placeholder 3"/>
          <p:cNvSpPr>
            <a:spLocks noGrp="1"/>
          </p:cNvSpPr>
          <p:nvPr>
            <p:ph type="sldNum" sz="quarter" idx="5"/>
          </p:nvPr>
        </p:nvSpPr>
        <p:spPr/>
        <p:txBody>
          <a:bodyPr/>
          <a:lstStyle/>
          <a:p>
            <a:fld id="{4A530EA7-CC83-4CB4-BB7A-C5FA6EB2C653}" type="slidenum">
              <a:rPr lang="es-CL" smtClean="0"/>
              <a:t>5</a:t>
            </a:fld>
            <a:endParaRPr lang="es-CL"/>
          </a:p>
        </p:txBody>
      </p:sp>
    </p:spTree>
    <p:extLst>
      <p:ext uri="{BB962C8B-B14F-4D97-AF65-F5344CB8AC3E}">
        <p14:creationId xmlns:p14="http://schemas.microsoft.com/office/powerpoint/2010/main" val="986413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A530EA7-CC83-4CB4-BB7A-C5FA6EB2C653}" type="slidenum">
              <a:rPr lang="es-CL" smtClean="0"/>
              <a:t>6</a:t>
            </a:fld>
            <a:endParaRPr lang="es-CL"/>
          </a:p>
        </p:txBody>
      </p:sp>
    </p:spTree>
    <p:extLst>
      <p:ext uri="{BB962C8B-B14F-4D97-AF65-F5344CB8AC3E}">
        <p14:creationId xmlns:p14="http://schemas.microsoft.com/office/powerpoint/2010/main" val="3418953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7" r:id="rId4"/>
    <p:sldLayoutId id="2147483663" r:id="rId5"/>
    <p:sldLayoutId id="2147483664" r:id="rId6"/>
    <p:sldLayoutId id="214748366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r>
              <a:rPr lang="es-CL" dirty="0"/>
              <a:t>Sistema de </a:t>
            </a:r>
            <a:r>
              <a:rPr lang="es-CL" dirty="0" err="1"/>
              <a:t>Gestion</a:t>
            </a:r>
            <a:r>
              <a:rPr lang="es-CL" dirty="0"/>
              <a:t> de Soporte</a:t>
            </a: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4718050" y="6152227"/>
            <a:ext cx="11429999" cy="1846659"/>
          </a:xfrm>
        </p:spPr>
        <p:txBody>
          <a:bodyPr/>
          <a:lstStyle/>
          <a:p>
            <a:r>
              <a:rPr lang="es-CL" dirty="0"/>
              <a:t>ITPLUSNET-CRM</a:t>
            </a:r>
          </a:p>
          <a:p>
            <a:endParaRPr lang="es-CL" dirty="0"/>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endParaRPr lang="es-CL" dirty="0"/>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a:lstStyle/>
          <a:p>
            <a:r>
              <a:rPr lang="es-CL" dirty="0"/>
              <a:t>Introducción</a:t>
            </a:r>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a:xfrm>
            <a:off x="574675" y="2911476"/>
            <a:ext cx="5133975" cy="5909310"/>
          </a:xfrm>
        </p:spPr>
        <p:txBody>
          <a:bodyPr/>
          <a:lstStyle/>
          <a:p>
            <a:r>
              <a:rPr lang="es-MX" sz="3200" dirty="0"/>
              <a:t>Vivimos en una era digital donde la tecnología avanza rápidamente, redefiniendo cómo las empresas operan y cómo se relacionan con sus clientes. En este contexto, la capacidad de adaptarse a estas transformaciones se ha convertido en un factor clave para el éxito empresarial.</a:t>
            </a:r>
            <a:endParaRPr lang="es-CL" sz="3200" dirty="0"/>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a:xfrm>
            <a:off x="1321990" y="8235994"/>
            <a:ext cx="6048240" cy="830997"/>
          </a:xfrm>
        </p:spPr>
        <p:txBody>
          <a:bodyPr/>
          <a:lstStyle/>
          <a:p>
            <a:r>
              <a:rPr lang="es-CL" dirty="0"/>
              <a:t>Problemática</a:t>
            </a:r>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a:xfrm>
            <a:off x="8314271" y="8170445"/>
            <a:ext cx="11193563" cy="2215991"/>
          </a:xfrm>
        </p:spPr>
        <p:txBody>
          <a:bodyPr/>
          <a:lstStyle/>
          <a:p>
            <a:r>
              <a:rPr lang="es-MX" dirty="0"/>
              <a:t>"</a:t>
            </a:r>
            <a:r>
              <a:rPr lang="es-MX" sz="2400" dirty="0"/>
              <a:t>MENTOR ITPLUS LTDA. enfrenta desafíos importantes en la gestión de su soporte técnico, lo que repercute directamente en su eficiencia operativa y en la satisfacción de los clientes. Estos problemas están relacionados con la ausencia de un sistema centralizado y eficiente para gestionar las solicitudes de soporte, generando múltiples inconvenientes que afectan tanto a la empresa como a sus clientes.</a:t>
            </a:r>
            <a:endParaRPr lang="es-CL" sz="2400" dirty="0"/>
          </a:p>
        </p:txBody>
      </p:sp>
    </p:spTree>
    <p:extLst>
      <p:ext uri="{BB962C8B-B14F-4D97-AF65-F5344CB8AC3E}">
        <p14:creationId xmlns:p14="http://schemas.microsoft.com/office/powerpoint/2010/main" val="394072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574040" y="1258411"/>
            <a:ext cx="4343400" cy="738664"/>
          </a:xfrm>
        </p:spPr>
        <p:txBody>
          <a:bodyPr/>
          <a:lstStyle/>
          <a:p>
            <a:r>
              <a:rPr lang="es-CL" dirty="0"/>
              <a:t>Objetivos</a:t>
            </a:r>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a:xfrm>
            <a:off x="574675" y="2592448"/>
            <a:ext cx="9131168" cy="1231106"/>
          </a:xfrm>
        </p:spPr>
        <p:txBody>
          <a:bodyPr/>
          <a:lstStyle/>
          <a:p>
            <a:r>
              <a:rPr lang="es-CL" b="1" dirty="0"/>
              <a:t>Objetivo General:</a:t>
            </a:r>
          </a:p>
          <a:p>
            <a:r>
              <a:rPr lang="es-CL" dirty="0"/>
              <a:t>Desarrollar e implementar un sistema CRM que aumente la eficiencia operativa en un 30% y mejore la satisfacción del cliente en un 20% en MENTOR ITPLUS LTDA., optimizando la gestión del soporte técnico.</a:t>
            </a:r>
          </a:p>
        </p:txBody>
      </p:sp>
      <p:sp>
        <p:nvSpPr>
          <p:cNvPr id="4" name="object 5">
            <a:extLst>
              <a:ext uri="{FF2B5EF4-FFF2-40B4-BE49-F238E27FC236}">
                <a16:creationId xmlns:a16="http://schemas.microsoft.com/office/drawing/2014/main" id="{4B136286-6BA1-8D41-97A9-9E7FF40CC893}"/>
              </a:ext>
            </a:extLst>
          </p:cNvPr>
          <p:cNvSpPr txBox="1"/>
          <p:nvPr/>
        </p:nvSpPr>
        <p:spPr>
          <a:xfrm>
            <a:off x="8290560" y="7097870"/>
            <a:ext cx="3522979" cy="775853"/>
          </a:xfrm>
          <a:prstGeom prst="rect">
            <a:avLst/>
          </a:prstGeom>
        </p:spPr>
        <p:txBody>
          <a:bodyPr vert="horz" wrap="square" lIns="0" tIns="13970" rIns="0" bIns="0" rtlCol="0">
            <a:spAutoFit/>
          </a:bodyPr>
          <a:lstStyle/>
          <a:p>
            <a:pPr marL="20320" algn="ctr">
              <a:spcBef>
                <a:spcPts val="110"/>
              </a:spcBef>
            </a:pPr>
            <a:r>
              <a:rPr lang="es-CL" sz="2950" dirty="0">
                <a:latin typeface="Arial"/>
                <a:cs typeface="Arial"/>
              </a:rPr>
              <a:t> </a:t>
            </a:r>
            <a:r>
              <a:rPr lang="es-CL" sz="2000" b="1" dirty="0">
                <a:latin typeface="Arial"/>
                <a:cs typeface="Arial"/>
              </a:rPr>
              <a:t>Asistente inteligente basado en </a:t>
            </a:r>
            <a:r>
              <a:rPr lang="es-CL" sz="2000" b="1" dirty="0" err="1">
                <a:latin typeface="Arial"/>
                <a:cs typeface="Arial"/>
              </a:rPr>
              <a:t>ChatGPT</a:t>
            </a:r>
            <a:endParaRPr lang="es-CL" sz="2000" b="1" dirty="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7219625" y="5943083"/>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3"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9694573" y="5959998"/>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38" name="object 21">
            <a:extLst>
              <a:ext uri="{FF2B5EF4-FFF2-40B4-BE49-F238E27FC236}">
                <a16:creationId xmlns:a16="http://schemas.microsoft.com/office/drawing/2014/main" id="{0A01B87F-8F42-927A-EF1C-E769B33AE44F}"/>
              </a:ext>
            </a:extLst>
          </p:cNvPr>
          <p:cNvGrpSpPr/>
          <p:nvPr/>
        </p:nvGrpSpPr>
        <p:grpSpPr>
          <a:xfrm>
            <a:off x="13238376" y="5878281"/>
            <a:ext cx="1105535" cy="810260"/>
            <a:chOff x="11696848" y="4766564"/>
            <a:chExt cx="1105535" cy="810260"/>
          </a:xfrm>
        </p:grpSpPr>
        <p:sp>
          <p:nvSpPr>
            <p:cNvPr id="39" name="object 22">
              <a:extLst>
                <a:ext uri="{FF2B5EF4-FFF2-40B4-BE49-F238E27FC236}">
                  <a16:creationId xmlns:a16="http://schemas.microsoft.com/office/drawing/2014/main" id="{65E848C3-7C3D-47D9-5C3E-C1B1B8C0594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40" name="object 23">
              <a:extLst>
                <a:ext uri="{FF2B5EF4-FFF2-40B4-BE49-F238E27FC236}">
                  <a16:creationId xmlns:a16="http://schemas.microsoft.com/office/drawing/2014/main" id="{C21262F2-04A7-5991-4138-A89C466C483A}"/>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41" name="object 24">
              <a:extLst>
                <a:ext uri="{FF2B5EF4-FFF2-40B4-BE49-F238E27FC236}">
                  <a16:creationId xmlns:a16="http://schemas.microsoft.com/office/drawing/2014/main" id="{6CF73E64-144C-F960-ED84-B4452A9A04DC}"/>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42" name="object 25">
              <a:extLst>
                <a:ext uri="{FF2B5EF4-FFF2-40B4-BE49-F238E27FC236}">
                  <a16:creationId xmlns:a16="http://schemas.microsoft.com/office/drawing/2014/main" id="{1C1366BB-97C7-5234-AB7D-82EFDF164B1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43" name="object 26">
              <a:extLst>
                <a:ext uri="{FF2B5EF4-FFF2-40B4-BE49-F238E27FC236}">
                  <a16:creationId xmlns:a16="http://schemas.microsoft.com/office/drawing/2014/main" id="{1F86128A-4983-6A61-8208-89701D3D04E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44" name="object 27">
              <a:extLst>
                <a:ext uri="{FF2B5EF4-FFF2-40B4-BE49-F238E27FC236}">
                  <a16:creationId xmlns:a16="http://schemas.microsoft.com/office/drawing/2014/main" id="{D9D716B5-2CCA-5D15-A5C3-2F120805EB30}"/>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45" name="object 28">
              <a:extLst>
                <a:ext uri="{FF2B5EF4-FFF2-40B4-BE49-F238E27FC236}">
                  <a16:creationId xmlns:a16="http://schemas.microsoft.com/office/drawing/2014/main" id="{B406511A-D461-12D9-E4EF-1153BC6AD000}"/>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
        <p:nvSpPr>
          <p:cNvPr id="46" name="object 5">
            <a:extLst>
              <a:ext uri="{FF2B5EF4-FFF2-40B4-BE49-F238E27FC236}">
                <a16:creationId xmlns:a16="http://schemas.microsoft.com/office/drawing/2014/main" id="{08F886C2-488F-7A48-779D-1ECFA7EF5E60}"/>
              </a:ext>
            </a:extLst>
          </p:cNvPr>
          <p:cNvSpPr txBox="1"/>
          <p:nvPr/>
        </p:nvSpPr>
        <p:spPr>
          <a:xfrm>
            <a:off x="612898" y="7201780"/>
            <a:ext cx="3522979" cy="629660"/>
          </a:xfrm>
          <a:prstGeom prst="rect">
            <a:avLst/>
          </a:prstGeom>
        </p:spPr>
        <p:txBody>
          <a:bodyPr vert="horz" wrap="square" lIns="0" tIns="13970" rIns="0" bIns="0" rtlCol="0">
            <a:spAutoFit/>
          </a:bodyPr>
          <a:lstStyle/>
          <a:p>
            <a:pPr marL="20320" algn="ctr">
              <a:spcBef>
                <a:spcPts val="110"/>
              </a:spcBef>
            </a:pPr>
            <a:r>
              <a:rPr lang="es-CL" sz="2000" b="1" dirty="0">
                <a:latin typeface="Arial"/>
                <a:cs typeface="Arial"/>
              </a:rPr>
              <a:t>Sistema de Autenticación Seguro</a:t>
            </a:r>
          </a:p>
        </p:txBody>
      </p:sp>
      <p:sp>
        <p:nvSpPr>
          <p:cNvPr id="47" name="object 6">
            <a:extLst>
              <a:ext uri="{FF2B5EF4-FFF2-40B4-BE49-F238E27FC236}">
                <a16:creationId xmlns:a16="http://schemas.microsoft.com/office/drawing/2014/main" id="{572560A1-1E5B-4854-5094-5898208F0DB6}"/>
              </a:ext>
            </a:extLst>
          </p:cNvPr>
          <p:cNvSpPr txBox="1"/>
          <p:nvPr/>
        </p:nvSpPr>
        <p:spPr>
          <a:xfrm>
            <a:off x="4497683" y="7229344"/>
            <a:ext cx="3522978" cy="291105"/>
          </a:xfrm>
          <a:prstGeom prst="rect">
            <a:avLst/>
          </a:prstGeom>
        </p:spPr>
        <p:txBody>
          <a:bodyPr vert="horz" wrap="square" lIns="0" tIns="13970" rIns="0" bIns="0" rtlCol="0">
            <a:spAutoFit/>
          </a:bodyPr>
          <a:lstStyle/>
          <a:p>
            <a:pPr marL="12065" marR="5080" indent="635" algn="ctr">
              <a:spcBef>
                <a:spcPts val="1620"/>
              </a:spcBef>
            </a:pPr>
            <a:r>
              <a:rPr lang="es-CL" sz="1800" b="1" dirty="0" err="1">
                <a:latin typeface="Arial"/>
                <a:cs typeface="Arial"/>
              </a:rPr>
              <a:t>Dashboard</a:t>
            </a:r>
            <a:r>
              <a:rPr lang="es-CL" sz="1800" b="1" dirty="0">
                <a:latin typeface="Arial"/>
                <a:cs typeface="Arial"/>
              </a:rPr>
              <a:t> Interactivo</a:t>
            </a:r>
          </a:p>
        </p:txBody>
      </p:sp>
      <p:grpSp>
        <p:nvGrpSpPr>
          <p:cNvPr id="48" name="object 13">
            <a:extLst>
              <a:ext uri="{FF2B5EF4-FFF2-40B4-BE49-F238E27FC236}">
                <a16:creationId xmlns:a16="http://schemas.microsoft.com/office/drawing/2014/main" id="{93BA3EAB-078B-6891-E0BC-6D811E340C50}"/>
              </a:ext>
            </a:extLst>
          </p:cNvPr>
          <p:cNvGrpSpPr/>
          <p:nvPr/>
        </p:nvGrpSpPr>
        <p:grpSpPr>
          <a:xfrm>
            <a:off x="1854308" y="6070211"/>
            <a:ext cx="1037590" cy="1000760"/>
            <a:chOff x="7129216" y="4550929"/>
            <a:chExt cx="1037590" cy="1000760"/>
          </a:xfrm>
        </p:grpSpPr>
        <p:sp>
          <p:nvSpPr>
            <p:cNvPr id="49" name="object 14">
              <a:extLst>
                <a:ext uri="{FF2B5EF4-FFF2-40B4-BE49-F238E27FC236}">
                  <a16:creationId xmlns:a16="http://schemas.microsoft.com/office/drawing/2014/main" id="{04E21FCF-1BC0-3F3B-EFFE-A40CA78DE9A9}"/>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50" name="object 15">
              <a:extLst>
                <a:ext uri="{FF2B5EF4-FFF2-40B4-BE49-F238E27FC236}">
                  <a16:creationId xmlns:a16="http://schemas.microsoft.com/office/drawing/2014/main" id="{1116B0BC-9B60-08C1-0689-5FB68E5BB18E}"/>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51" name="object 16">
              <a:extLst>
                <a:ext uri="{FF2B5EF4-FFF2-40B4-BE49-F238E27FC236}">
                  <a16:creationId xmlns:a16="http://schemas.microsoft.com/office/drawing/2014/main" id="{7BFB5790-E72E-B778-CA1D-8271170E180A}"/>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52" name="object 17">
              <a:extLst>
                <a:ext uri="{FF2B5EF4-FFF2-40B4-BE49-F238E27FC236}">
                  <a16:creationId xmlns:a16="http://schemas.microsoft.com/office/drawing/2014/main" id="{A50D32B8-34DD-2E38-CD0C-FF0EAA3230B2}"/>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53" name="object 18">
              <a:extLst>
                <a:ext uri="{FF2B5EF4-FFF2-40B4-BE49-F238E27FC236}">
                  <a16:creationId xmlns:a16="http://schemas.microsoft.com/office/drawing/2014/main" id="{3E691D0E-B8E4-9D92-DF54-827DA3C23F2D}"/>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54" name="object 19">
              <a:extLst>
                <a:ext uri="{FF2B5EF4-FFF2-40B4-BE49-F238E27FC236}">
                  <a16:creationId xmlns:a16="http://schemas.microsoft.com/office/drawing/2014/main" id="{0EBE8050-78C9-BB0C-7640-7908CD2D63A9}"/>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55" name="object 20">
              <a:extLst>
                <a:ext uri="{FF2B5EF4-FFF2-40B4-BE49-F238E27FC236}">
                  <a16:creationId xmlns:a16="http://schemas.microsoft.com/office/drawing/2014/main" id="{AB69F4FF-5A83-0895-9D35-3F9CC10C5B98}"/>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56" name="object 21">
            <a:extLst>
              <a:ext uri="{FF2B5EF4-FFF2-40B4-BE49-F238E27FC236}">
                <a16:creationId xmlns:a16="http://schemas.microsoft.com/office/drawing/2014/main" id="{5C017333-9864-E0E6-8CC0-9502D3606AA3}"/>
              </a:ext>
            </a:extLst>
          </p:cNvPr>
          <p:cNvGrpSpPr/>
          <p:nvPr/>
        </p:nvGrpSpPr>
        <p:grpSpPr>
          <a:xfrm>
            <a:off x="5740439" y="5935422"/>
            <a:ext cx="1105535" cy="810260"/>
            <a:chOff x="11696848" y="4766564"/>
            <a:chExt cx="1105535" cy="810260"/>
          </a:xfrm>
        </p:grpSpPr>
        <p:sp>
          <p:nvSpPr>
            <p:cNvPr id="57" name="object 22">
              <a:extLst>
                <a:ext uri="{FF2B5EF4-FFF2-40B4-BE49-F238E27FC236}">
                  <a16:creationId xmlns:a16="http://schemas.microsoft.com/office/drawing/2014/main" id="{1402570C-5A27-504F-B931-757F84662507}"/>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58" name="object 23">
              <a:extLst>
                <a:ext uri="{FF2B5EF4-FFF2-40B4-BE49-F238E27FC236}">
                  <a16:creationId xmlns:a16="http://schemas.microsoft.com/office/drawing/2014/main" id="{0A8D44B5-8A42-2343-1B50-536629752152}"/>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59" name="object 24">
              <a:extLst>
                <a:ext uri="{FF2B5EF4-FFF2-40B4-BE49-F238E27FC236}">
                  <a16:creationId xmlns:a16="http://schemas.microsoft.com/office/drawing/2014/main" id="{68FC469F-F6D1-FC02-EEE0-B128B5F1559C}"/>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60" name="object 25">
              <a:extLst>
                <a:ext uri="{FF2B5EF4-FFF2-40B4-BE49-F238E27FC236}">
                  <a16:creationId xmlns:a16="http://schemas.microsoft.com/office/drawing/2014/main" id="{C8151791-71BB-B267-750A-1E78B1968575}"/>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61" name="object 26">
              <a:extLst>
                <a:ext uri="{FF2B5EF4-FFF2-40B4-BE49-F238E27FC236}">
                  <a16:creationId xmlns:a16="http://schemas.microsoft.com/office/drawing/2014/main" id="{4AF3CF24-4B86-4F9D-8272-CF1BEF2817D7}"/>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62" name="object 27">
              <a:extLst>
                <a:ext uri="{FF2B5EF4-FFF2-40B4-BE49-F238E27FC236}">
                  <a16:creationId xmlns:a16="http://schemas.microsoft.com/office/drawing/2014/main" id="{20BB8796-2985-E2CA-790F-84C21D53A780}"/>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63" name="object 28">
              <a:extLst>
                <a:ext uri="{FF2B5EF4-FFF2-40B4-BE49-F238E27FC236}">
                  <a16:creationId xmlns:a16="http://schemas.microsoft.com/office/drawing/2014/main" id="{E96F3FCF-E549-522F-7D43-6390A595348D}"/>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
        <p:nvSpPr>
          <p:cNvPr id="64" name="Marcador de texto 28">
            <a:extLst>
              <a:ext uri="{FF2B5EF4-FFF2-40B4-BE49-F238E27FC236}">
                <a16:creationId xmlns:a16="http://schemas.microsoft.com/office/drawing/2014/main" id="{797FD165-11F2-A0F0-9354-D21D8BB2F4E9}"/>
              </a:ext>
            </a:extLst>
          </p:cNvPr>
          <p:cNvSpPr txBox="1">
            <a:spLocks/>
          </p:cNvSpPr>
          <p:nvPr/>
        </p:nvSpPr>
        <p:spPr>
          <a:xfrm>
            <a:off x="574040" y="4834525"/>
            <a:ext cx="2777227" cy="307777"/>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b="1" kern="0" dirty="0">
                <a:solidFill>
                  <a:sysClr val="windowText" lastClr="000000"/>
                </a:solidFill>
              </a:rPr>
              <a:t>Objetivos</a:t>
            </a:r>
            <a:r>
              <a:rPr lang="en-US" b="1" kern="0" dirty="0">
                <a:solidFill>
                  <a:sysClr val="windowText" lastClr="000000"/>
                </a:solidFill>
              </a:rPr>
              <a:t> </a:t>
            </a:r>
            <a:r>
              <a:rPr lang="es-CL" b="1" kern="0" dirty="0">
                <a:solidFill>
                  <a:sysClr val="windowText" lastClr="000000"/>
                </a:solidFill>
              </a:rPr>
              <a:t>Específicos</a:t>
            </a:r>
            <a:r>
              <a:rPr lang="en-US" b="1" kern="0" dirty="0">
                <a:solidFill>
                  <a:sysClr val="windowText" lastClr="000000"/>
                </a:solidFill>
              </a:rPr>
              <a:t>:</a:t>
            </a:r>
          </a:p>
        </p:txBody>
      </p:sp>
      <p:sp>
        <p:nvSpPr>
          <p:cNvPr id="66" name="TextBox 65">
            <a:extLst>
              <a:ext uri="{FF2B5EF4-FFF2-40B4-BE49-F238E27FC236}">
                <a16:creationId xmlns:a16="http://schemas.microsoft.com/office/drawing/2014/main" id="{9247659B-1E3C-3088-4F28-A84E71718AC0}"/>
              </a:ext>
            </a:extLst>
          </p:cNvPr>
          <p:cNvSpPr txBox="1"/>
          <p:nvPr/>
        </p:nvSpPr>
        <p:spPr>
          <a:xfrm>
            <a:off x="12491614" y="7201780"/>
            <a:ext cx="2760159" cy="984885"/>
          </a:xfrm>
          <a:prstGeom prst="rect">
            <a:avLst/>
          </a:prstGeom>
          <a:noFill/>
        </p:spPr>
        <p:txBody>
          <a:bodyPr wrap="square" rtlCol="0">
            <a:spAutoFit/>
          </a:bodyPr>
          <a:lstStyle/>
          <a:p>
            <a:pPr algn="ctr"/>
            <a:r>
              <a:rPr lang="es-CL" sz="2000" b="1" dirty="0">
                <a:latin typeface="Arial" panose="020B0604020202020204" pitchFamily="34" charset="0"/>
                <a:cs typeface="Arial" panose="020B0604020202020204" pitchFamily="34" charset="0"/>
              </a:rPr>
              <a:t>Sincronizar </a:t>
            </a:r>
            <a:r>
              <a:rPr lang="es-CL" sz="2000" b="1" dirty="0" err="1">
                <a:latin typeface="Arial" panose="020B0604020202020204" pitchFamily="34" charset="0"/>
                <a:cs typeface="Arial" panose="020B0604020202020204" pitchFamily="34" charset="0"/>
              </a:rPr>
              <a:t>info</a:t>
            </a:r>
            <a:r>
              <a:rPr lang="es-CL" sz="2000" b="1" dirty="0">
                <a:latin typeface="Arial" panose="020B0604020202020204" pitchFamily="34" charset="0"/>
                <a:cs typeface="Arial" panose="020B0604020202020204" pitchFamily="34" charset="0"/>
              </a:rPr>
              <a:t>. mediante API</a:t>
            </a:r>
            <a:endParaRPr lang="es-CL" sz="1750" dirty="0">
              <a:latin typeface="Arial" panose="020B0604020202020204" pitchFamily="34" charset="0"/>
              <a:cs typeface="Arial" panose="020B0604020202020204" pitchFamily="34" charset="0"/>
            </a:endParaRPr>
          </a:p>
          <a:p>
            <a:endParaRPr lang="es-CL" dirty="0"/>
          </a:p>
        </p:txBody>
      </p:sp>
      <p:sp>
        <p:nvSpPr>
          <p:cNvPr id="67" name="TextBox 66">
            <a:extLst>
              <a:ext uri="{FF2B5EF4-FFF2-40B4-BE49-F238E27FC236}">
                <a16:creationId xmlns:a16="http://schemas.microsoft.com/office/drawing/2014/main" id="{D3007E61-0FA3-2772-501F-F528204FA599}"/>
              </a:ext>
            </a:extLst>
          </p:cNvPr>
          <p:cNvSpPr txBox="1"/>
          <p:nvPr/>
        </p:nvSpPr>
        <p:spPr>
          <a:xfrm>
            <a:off x="16053824" y="7201779"/>
            <a:ext cx="3352800" cy="984885"/>
          </a:xfrm>
          <a:prstGeom prst="rect">
            <a:avLst/>
          </a:prstGeom>
          <a:noFill/>
        </p:spPr>
        <p:txBody>
          <a:bodyPr wrap="square" rtlCol="0">
            <a:spAutoFit/>
          </a:bodyPr>
          <a:lstStyle/>
          <a:p>
            <a:pPr algn="ctr"/>
            <a:r>
              <a:rPr lang="es-CL" sz="2000" b="1" dirty="0">
                <a:latin typeface="Arial" panose="020B0604020202020204" pitchFamily="34" charset="0"/>
                <a:cs typeface="Arial" panose="020B0604020202020204" pitchFamily="34" charset="0"/>
              </a:rPr>
              <a:t>Optimizar la interfaz de usuario</a:t>
            </a:r>
            <a:endParaRPr lang="es-CL" dirty="0"/>
          </a:p>
          <a:p>
            <a:endParaRPr lang="es-CL" dirty="0"/>
          </a:p>
        </p:txBody>
      </p:sp>
    </p:spTree>
    <p:extLst>
      <p:ext uri="{BB962C8B-B14F-4D97-AF65-F5344CB8AC3E}">
        <p14:creationId xmlns:p14="http://schemas.microsoft.com/office/powerpoint/2010/main" val="13172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755650" y="854075"/>
            <a:ext cx="4343400" cy="1107996"/>
          </a:xfrm>
        </p:spPr>
        <p:txBody>
          <a:bodyPr/>
          <a:lstStyle/>
          <a:p>
            <a:r>
              <a:rPr lang="es-CL" sz="3600" dirty="0"/>
              <a:t>Sistema de Autenticación</a:t>
            </a:r>
          </a:p>
        </p:txBody>
      </p:sp>
      <p:pic>
        <p:nvPicPr>
          <p:cNvPr id="6" name="Picture 5">
            <a:extLst>
              <a:ext uri="{FF2B5EF4-FFF2-40B4-BE49-F238E27FC236}">
                <a16:creationId xmlns:a16="http://schemas.microsoft.com/office/drawing/2014/main" id="{7AFA5420-2309-8933-7518-B407C1E79A59}"/>
              </a:ext>
            </a:extLst>
          </p:cNvPr>
          <p:cNvPicPr>
            <a:picLocks noChangeAspect="1"/>
          </p:cNvPicPr>
          <p:nvPr/>
        </p:nvPicPr>
        <p:blipFill>
          <a:blip r:embed="rId3"/>
          <a:stretch>
            <a:fillRect/>
          </a:stretch>
        </p:blipFill>
        <p:spPr>
          <a:xfrm>
            <a:off x="383517" y="2301875"/>
            <a:ext cx="9431066" cy="5449060"/>
          </a:xfrm>
          <a:prstGeom prst="rect">
            <a:avLst/>
          </a:prstGeom>
        </p:spPr>
      </p:pic>
      <p:pic>
        <p:nvPicPr>
          <p:cNvPr id="23" name="Picture 22">
            <a:extLst>
              <a:ext uri="{FF2B5EF4-FFF2-40B4-BE49-F238E27FC236}">
                <a16:creationId xmlns:a16="http://schemas.microsoft.com/office/drawing/2014/main" id="{F84F9692-AC6F-025E-6185-4FB5879AE1AE}"/>
              </a:ext>
            </a:extLst>
          </p:cNvPr>
          <p:cNvPicPr>
            <a:picLocks noChangeAspect="1"/>
          </p:cNvPicPr>
          <p:nvPr/>
        </p:nvPicPr>
        <p:blipFill>
          <a:blip r:embed="rId4"/>
          <a:stretch>
            <a:fillRect/>
          </a:stretch>
        </p:blipFill>
        <p:spPr>
          <a:xfrm>
            <a:off x="10806487" y="1006475"/>
            <a:ext cx="8397130" cy="3591426"/>
          </a:xfrm>
          <a:prstGeom prst="rect">
            <a:avLst/>
          </a:prstGeom>
        </p:spPr>
      </p:pic>
      <p:pic>
        <p:nvPicPr>
          <p:cNvPr id="25" name="Picture 24">
            <a:extLst>
              <a:ext uri="{FF2B5EF4-FFF2-40B4-BE49-F238E27FC236}">
                <a16:creationId xmlns:a16="http://schemas.microsoft.com/office/drawing/2014/main" id="{68D04469-D55F-A406-A942-27BCEF7AF457}"/>
              </a:ext>
            </a:extLst>
          </p:cNvPr>
          <p:cNvPicPr>
            <a:picLocks noChangeAspect="1"/>
          </p:cNvPicPr>
          <p:nvPr/>
        </p:nvPicPr>
        <p:blipFill>
          <a:blip r:embed="rId5"/>
          <a:stretch>
            <a:fillRect/>
          </a:stretch>
        </p:blipFill>
        <p:spPr>
          <a:xfrm>
            <a:off x="10806487" y="4892675"/>
            <a:ext cx="8397130" cy="3057952"/>
          </a:xfrm>
          <a:prstGeom prst="rect">
            <a:avLst/>
          </a:prstGeom>
        </p:spPr>
      </p:pic>
      <p:sp>
        <p:nvSpPr>
          <p:cNvPr id="26" name="TextBox 25">
            <a:extLst>
              <a:ext uri="{FF2B5EF4-FFF2-40B4-BE49-F238E27FC236}">
                <a16:creationId xmlns:a16="http://schemas.microsoft.com/office/drawing/2014/main" id="{69634E78-3DC3-46CE-F8A7-3AB466C2E51C}"/>
              </a:ext>
            </a:extLst>
          </p:cNvPr>
          <p:cNvSpPr txBox="1"/>
          <p:nvPr/>
        </p:nvSpPr>
        <p:spPr>
          <a:xfrm>
            <a:off x="14319250" y="342369"/>
            <a:ext cx="1606550" cy="369332"/>
          </a:xfrm>
          <a:prstGeom prst="rect">
            <a:avLst/>
          </a:prstGeom>
          <a:noFill/>
        </p:spPr>
        <p:txBody>
          <a:bodyPr wrap="square" rtlCol="0">
            <a:spAutoFit/>
          </a:bodyPr>
          <a:lstStyle/>
          <a:p>
            <a:r>
              <a:rPr lang="en-US" b="1" dirty="0"/>
              <a:t>Rol: </a:t>
            </a:r>
            <a:r>
              <a:rPr lang="en-US" b="1" dirty="0" err="1"/>
              <a:t>Cliente</a:t>
            </a:r>
            <a:endParaRPr lang="es-CL" b="1" dirty="0"/>
          </a:p>
        </p:txBody>
      </p:sp>
      <p:sp>
        <p:nvSpPr>
          <p:cNvPr id="27" name="TextBox 26">
            <a:extLst>
              <a:ext uri="{FF2B5EF4-FFF2-40B4-BE49-F238E27FC236}">
                <a16:creationId xmlns:a16="http://schemas.microsoft.com/office/drawing/2014/main" id="{B10E0098-259C-CE43-0480-7877B105F810}"/>
              </a:ext>
            </a:extLst>
          </p:cNvPr>
          <p:cNvSpPr txBox="1"/>
          <p:nvPr/>
        </p:nvSpPr>
        <p:spPr>
          <a:xfrm>
            <a:off x="14319250" y="4708009"/>
            <a:ext cx="2590800" cy="369332"/>
          </a:xfrm>
          <a:prstGeom prst="rect">
            <a:avLst/>
          </a:prstGeom>
          <a:noFill/>
        </p:spPr>
        <p:txBody>
          <a:bodyPr wrap="square" rtlCol="0">
            <a:spAutoFit/>
          </a:bodyPr>
          <a:lstStyle/>
          <a:p>
            <a:r>
              <a:rPr lang="es-CL" b="1" dirty="0"/>
              <a:t>Rol: Soporte Técnico</a:t>
            </a:r>
          </a:p>
        </p:txBody>
      </p:sp>
      <p:sp>
        <p:nvSpPr>
          <p:cNvPr id="30" name="TextBox 29">
            <a:extLst>
              <a:ext uri="{FF2B5EF4-FFF2-40B4-BE49-F238E27FC236}">
                <a16:creationId xmlns:a16="http://schemas.microsoft.com/office/drawing/2014/main" id="{2F57CD17-6EC8-D1F1-935B-68887B2B4A78}"/>
              </a:ext>
            </a:extLst>
          </p:cNvPr>
          <p:cNvSpPr txBox="1"/>
          <p:nvPr/>
        </p:nvSpPr>
        <p:spPr>
          <a:xfrm>
            <a:off x="4785377" y="1962071"/>
            <a:ext cx="1606550" cy="369332"/>
          </a:xfrm>
          <a:prstGeom prst="rect">
            <a:avLst/>
          </a:prstGeom>
          <a:noFill/>
        </p:spPr>
        <p:txBody>
          <a:bodyPr wrap="square" rtlCol="0">
            <a:spAutoFit/>
          </a:bodyPr>
          <a:lstStyle/>
          <a:p>
            <a:r>
              <a:rPr lang="en-US" b="1" dirty="0"/>
              <a:t>Login</a:t>
            </a:r>
            <a:endParaRPr lang="es-CL" b="1" dirty="0"/>
          </a:p>
        </p:txBody>
      </p:sp>
    </p:spTree>
    <p:extLst>
      <p:ext uri="{BB962C8B-B14F-4D97-AF65-F5344CB8AC3E}">
        <p14:creationId xmlns:p14="http://schemas.microsoft.com/office/powerpoint/2010/main" val="163594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765109" y="837571"/>
            <a:ext cx="4343400" cy="1107996"/>
          </a:xfrm>
        </p:spPr>
        <p:txBody>
          <a:bodyPr/>
          <a:lstStyle/>
          <a:p>
            <a:r>
              <a:rPr lang="es-CL" sz="3600" dirty="0" err="1"/>
              <a:t>Dashboard</a:t>
            </a:r>
            <a:r>
              <a:rPr lang="es-CL" sz="3600" dirty="0"/>
              <a:t> Interactivo</a:t>
            </a:r>
          </a:p>
        </p:txBody>
      </p:sp>
      <p:pic>
        <p:nvPicPr>
          <p:cNvPr id="6" name="Picture 5">
            <a:extLst>
              <a:ext uri="{FF2B5EF4-FFF2-40B4-BE49-F238E27FC236}">
                <a16:creationId xmlns:a16="http://schemas.microsoft.com/office/drawing/2014/main" id="{C8E3FB5F-2707-FB59-104A-54D50F11AA79}"/>
              </a:ext>
            </a:extLst>
          </p:cNvPr>
          <p:cNvPicPr>
            <a:picLocks noChangeAspect="1"/>
          </p:cNvPicPr>
          <p:nvPr/>
        </p:nvPicPr>
        <p:blipFill>
          <a:blip r:embed="rId3"/>
          <a:stretch>
            <a:fillRect/>
          </a:stretch>
        </p:blipFill>
        <p:spPr>
          <a:xfrm>
            <a:off x="5108509" y="1692275"/>
            <a:ext cx="10820400" cy="7490388"/>
          </a:xfrm>
          <a:prstGeom prst="rect">
            <a:avLst/>
          </a:prstGeom>
        </p:spPr>
      </p:pic>
    </p:spTree>
    <p:extLst>
      <p:ext uri="{BB962C8B-B14F-4D97-AF65-F5344CB8AC3E}">
        <p14:creationId xmlns:p14="http://schemas.microsoft.com/office/powerpoint/2010/main" val="187873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p:txBody>
          <a:bodyPr/>
          <a:lstStyle/>
          <a:p>
            <a:endParaRPr lang="es-CL"/>
          </a:p>
        </p:txBody>
      </p:sp>
      <p:sp>
        <p:nvSpPr>
          <p:cNvPr id="72" name="Marcador de texto 71">
            <a:extLst>
              <a:ext uri="{FF2B5EF4-FFF2-40B4-BE49-F238E27FC236}">
                <a16:creationId xmlns:a16="http://schemas.microsoft.com/office/drawing/2014/main" id="{58E5678C-C63D-5E40-9AB1-B3F22E019FFA}"/>
              </a:ext>
            </a:extLst>
          </p:cNvPr>
          <p:cNvSpPr>
            <a:spLocks noGrp="1"/>
          </p:cNvSpPr>
          <p:nvPr>
            <p:ph type="body" sz="quarter" idx="12"/>
          </p:nvPr>
        </p:nvSpPr>
        <p:spPr/>
        <p:txBody>
          <a:bodyPr/>
          <a:lstStyle/>
          <a:p>
            <a:endParaRPr lang="es-CL"/>
          </a:p>
        </p:txBody>
      </p:sp>
      <p:grpSp>
        <p:nvGrpSpPr>
          <p:cNvPr id="4" name="object 2">
            <a:extLst>
              <a:ext uri="{FF2B5EF4-FFF2-40B4-BE49-F238E27FC236}">
                <a16:creationId xmlns:a16="http://schemas.microsoft.com/office/drawing/2014/main" id="{A98DD5D3-B345-EB46-B02B-84B8001E8B41}"/>
              </a:ext>
            </a:extLst>
          </p:cNvPr>
          <p:cNvGrpSpPr/>
          <p:nvPr/>
        </p:nvGrpSpPr>
        <p:grpSpPr>
          <a:xfrm>
            <a:off x="8587016" y="1396176"/>
            <a:ext cx="7369809" cy="3323590"/>
            <a:chOff x="8587016" y="1396176"/>
            <a:chExt cx="7369809" cy="3323590"/>
          </a:xfrm>
        </p:grpSpPr>
        <p:sp>
          <p:nvSpPr>
            <p:cNvPr id="5" name="object 3">
              <a:extLst>
                <a:ext uri="{FF2B5EF4-FFF2-40B4-BE49-F238E27FC236}">
                  <a16:creationId xmlns:a16="http://schemas.microsoft.com/office/drawing/2014/main" id="{2216D822-B5E1-E64C-9C14-3329E6BAA119}"/>
                </a:ext>
              </a:extLst>
            </p:cNvPr>
            <p:cNvSpPr/>
            <p:nvPr/>
          </p:nvSpPr>
          <p:spPr>
            <a:xfrm>
              <a:off x="8939193" y="2926696"/>
              <a:ext cx="1040765" cy="528320"/>
            </a:xfrm>
            <a:custGeom>
              <a:avLst/>
              <a:gdLst/>
              <a:ahLst/>
              <a:cxnLst/>
              <a:rect l="l" t="t" r="r" b="b"/>
              <a:pathLst>
                <a:path w="1040765" h="528320">
                  <a:moveTo>
                    <a:pt x="0" y="528256"/>
                  </a:moveTo>
                  <a:lnTo>
                    <a:pt x="1040292" y="528256"/>
                  </a:lnTo>
                  <a:lnTo>
                    <a:pt x="1040292" y="0"/>
                  </a:lnTo>
                  <a:lnTo>
                    <a:pt x="0" y="0"/>
                  </a:lnTo>
                  <a:lnTo>
                    <a:pt x="0" y="528256"/>
                  </a:lnTo>
                  <a:close/>
                </a:path>
              </a:pathLst>
            </a:custGeom>
            <a:solidFill>
              <a:srgbClr val="FEB620"/>
            </a:solidFill>
          </p:spPr>
          <p:txBody>
            <a:bodyPr wrap="square" lIns="0" tIns="0" rIns="0" bIns="0" rtlCol="0"/>
            <a:lstStyle/>
            <a:p>
              <a:endParaRPr/>
            </a:p>
          </p:txBody>
        </p:sp>
        <p:sp>
          <p:nvSpPr>
            <p:cNvPr id="6" name="object 4">
              <a:extLst>
                <a:ext uri="{FF2B5EF4-FFF2-40B4-BE49-F238E27FC236}">
                  <a16:creationId xmlns:a16="http://schemas.microsoft.com/office/drawing/2014/main" id="{109B9748-A20A-E44B-839B-5B29E5D55EF0}"/>
                </a:ext>
              </a:extLst>
            </p:cNvPr>
            <p:cNvSpPr/>
            <p:nvPr/>
          </p:nvSpPr>
          <p:spPr>
            <a:xfrm>
              <a:off x="8939193" y="3454952"/>
              <a:ext cx="1040765" cy="1251585"/>
            </a:xfrm>
            <a:custGeom>
              <a:avLst/>
              <a:gdLst/>
              <a:ahLst/>
              <a:cxnLst/>
              <a:rect l="l" t="t" r="r" b="b"/>
              <a:pathLst>
                <a:path w="1040765" h="1251585">
                  <a:moveTo>
                    <a:pt x="1040292" y="0"/>
                  </a:moveTo>
                  <a:lnTo>
                    <a:pt x="0" y="0"/>
                  </a:lnTo>
                  <a:lnTo>
                    <a:pt x="0" y="1251071"/>
                  </a:lnTo>
                  <a:lnTo>
                    <a:pt x="1040292" y="1251071"/>
                  </a:lnTo>
                  <a:lnTo>
                    <a:pt x="1040292" y="0"/>
                  </a:lnTo>
                  <a:close/>
                </a:path>
              </a:pathLst>
            </a:custGeom>
            <a:solidFill>
              <a:srgbClr val="000000"/>
            </a:solidFill>
          </p:spPr>
          <p:txBody>
            <a:bodyPr wrap="square" lIns="0" tIns="0" rIns="0" bIns="0" rtlCol="0"/>
            <a:lstStyle/>
            <a:p>
              <a:endParaRPr/>
            </a:p>
          </p:txBody>
        </p:sp>
        <p:sp>
          <p:nvSpPr>
            <p:cNvPr id="7" name="object 5">
              <a:extLst>
                <a:ext uri="{FF2B5EF4-FFF2-40B4-BE49-F238E27FC236}">
                  <a16:creationId xmlns:a16="http://schemas.microsoft.com/office/drawing/2014/main" id="{99C789E7-5AB2-9245-8AAD-F1B2BE7CA1BB}"/>
                </a:ext>
              </a:extLst>
            </p:cNvPr>
            <p:cNvSpPr/>
            <p:nvPr/>
          </p:nvSpPr>
          <p:spPr>
            <a:xfrm>
              <a:off x="10851931" y="2203880"/>
              <a:ext cx="1040765" cy="854075"/>
            </a:xfrm>
            <a:custGeom>
              <a:avLst/>
              <a:gdLst/>
              <a:ahLst/>
              <a:cxnLst/>
              <a:rect l="l" t="t" r="r" b="b"/>
              <a:pathLst>
                <a:path w="1040765" h="854075">
                  <a:moveTo>
                    <a:pt x="0" y="853785"/>
                  </a:moveTo>
                  <a:lnTo>
                    <a:pt x="1040292" y="853785"/>
                  </a:lnTo>
                  <a:lnTo>
                    <a:pt x="1040292" y="0"/>
                  </a:lnTo>
                  <a:lnTo>
                    <a:pt x="0" y="0"/>
                  </a:lnTo>
                  <a:lnTo>
                    <a:pt x="0" y="853785"/>
                  </a:lnTo>
                  <a:close/>
                </a:path>
              </a:pathLst>
            </a:custGeom>
            <a:solidFill>
              <a:srgbClr val="FEB620"/>
            </a:solidFill>
          </p:spPr>
          <p:txBody>
            <a:bodyPr wrap="square" lIns="0" tIns="0" rIns="0" bIns="0" rtlCol="0"/>
            <a:lstStyle/>
            <a:p>
              <a:endParaRPr/>
            </a:p>
          </p:txBody>
        </p:sp>
        <p:sp>
          <p:nvSpPr>
            <p:cNvPr id="8" name="object 6">
              <a:extLst>
                <a:ext uri="{FF2B5EF4-FFF2-40B4-BE49-F238E27FC236}">
                  <a16:creationId xmlns:a16="http://schemas.microsoft.com/office/drawing/2014/main" id="{9DA585FA-4309-A54F-999A-86B60889C304}"/>
                </a:ext>
              </a:extLst>
            </p:cNvPr>
            <p:cNvSpPr/>
            <p:nvPr/>
          </p:nvSpPr>
          <p:spPr>
            <a:xfrm>
              <a:off x="10851931" y="3057666"/>
              <a:ext cx="1040765" cy="1648460"/>
            </a:xfrm>
            <a:custGeom>
              <a:avLst/>
              <a:gdLst/>
              <a:ahLst/>
              <a:cxnLst/>
              <a:rect l="l" t="t" r="r" b="b"/>
              <a:pathLst>
                <a:path w="1040765" h="1648460">
                  <a:moveTo>
                    <a:pt x="1040292" y="0"/>
                  </a:moveTo>
                  <a:lnTo>
                    <a:pt x="0" y="0"/>
                  </a:lnTo>
                  <a:lnTo>
                    <a:pt x="0" y="1648368"/>
                  </a:lnTo>
                  <a:lnTo>
                    <a:pt x="1040292" y="1648368"/>
                  </a:lnTo>
                  <a:lnTo>
                    <a:pt x="1040292"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F130A282-33C9-B54A-A317-CBE76A4068CB}"/>
                </a:ext>
              </a:extLst>
            </p:cNvPr>
            <p:cNvSpPr/>
            <p:nvPr/>
          </p:nvSpPr>
          <p:spPr>
            <a:xfrm>
              <a:off x="12764679" y="2946727"/>
              <a:ext cx="1040765" cy="374650"/>
            </a:xfrm>
            <a:custGeom>
              <a:avLst/>
              <a:gdLst/>
              <a:ahLst/>
              <a:cxnLst/>
              <a:rect l="l" t="t" r="r" b="b"/>
              <a:pathLst>
                <a:path w="1040765" h="374650">
                  <a:moveTo>
                    <a:pt x="0" y="374260"/>
                  </a:moveTo>
                  <a:lnTo>
                    <a:pt x="1040282" y="374260"/>
                  </a:lnTo>
                  <a:lnTo>
                    <a:pt x="1040282" y="0"/>
                  </a:lnTo>
                  <a:lnTo>
                    <a:pt x="0" y="0"/>
                  </a:lnTo>
                  <a:lnTo>
                    <a:pt x="0" y="374260"/>
                  </a:lnTo>
                  <a:close/>
                </a:path>
              </a:pathLst>
            </a:custGeom>
            <a:solidFill>
              <a:srgbClr val="FEB620"/>
            </a:solidFill>
          </p:spPr>
          <p:txBody>
            <a:bodyPr wrap="square" lIns="0" tIns="0" rIns="0" bIns="0" rtlCol="0"/>
            <a:lstStyle/>
            <a:p>
              <a:endParaRPr/>
            </a:p>
          </p:txBody>
        </p:sp>
        <p:sp>
          <p:nvSpPr>
            <p:cNvPr id="10" name="object 8">
              <a:extLst>
                <a:ext uri="{FF2B5EF4-FFF2-40B4-BE49-F238E27FC236}">
                  <a16:creationId xmlns:a16="http://schemas.microsoft.com/office/drawing/2014/main" id="{C1828824-5E3D-A84F-A5B1-368FCA52D962}"/>
                </a:ext>
              </a:extLst>
            </p:cNvPr>
            <p:cNvSpPr/>
            <p:nvPr/>
          </p:nvSpPr>
          <p:spPr>
            <a:xfrm>
              <a:off x="12764679" y="3320987"/>
              <a:ext cx="1040765" cy="1385570"/>
            </a:xfrm>
            <a:custGeom>
              <a:avLst/>
              <a:gdLst/>
              <a:ahLst/>
              <a:cxnLst/>
              <a:rect l="l" t="t" r="r" b="b"/>
              <a:pathLst>
                <a:path w="1040765" h="1385570">
                  <a:moveTo>
                    <a:pt x="1040282" y="0"/>
                  </a:moveTo>
                  <a:lnTo>
                    <a:pt x="0" y="0"/>
                  </a:lnTo>
                  <a:lnTo>
                    <a:pt x="0" y="1385036"/>
                  </a:lnTo>
                  <a:lnTo>
                    <a:pt x="1040282" y="1385036"/>
                  </a:lnTo>
                  <a:lnTo>
                    <a:pt x="1040282" y="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DAEDA597-1CC2-2C4D-B5BF-270653D54509}"/>
                </a:ext>
              </a:extLst>
            </p:cNvPr>
            <p:cNvSpPr/>
            <p:nvPr/>
          </p:nvSpPr>
          <p:spPr>
            <a:xfrm>
              <a:off x="14677416" y="1935951"/>
              <a:ext cx="1040765" cy="676275"/>
            </a:xfrm>
            <a:custGeom>
              <a:avLst/>
              <a:gdLst/>
              <a:ahLst/>
              <a:cxnLst/>
              <a:rect l="l" t="t" r="r" b="b"/>
              <a:pathLst>
                <a:path w="1040765" h="676275">
                  <a:moveTo>
                    <a:pt x="0" y="675989"/>
                  </a:moveTo>
                  <a:lnTo>
                    <a:pt x="1040292" y="675989"/>
                  </a:lnTo>
                  <a:lnTo>
                    <a:pt x="1040292" y="0"/>
                  </a:lnTo>
                  <a:lnTo>
                    <a:pt x="0" y="0"/>
                  </a:lnTo>
                  <a:lnTo>
                    <a:pt x="0" y="675989"/>
                  </a:lnTo>
                  <a:close/>
                </a:path>
              </a:pathLst>
            </a:custGeom>
            <a:solidFill>
              <a:srgbClr val="FEB620"/>
            </a:solidFill>
          </p:spPr>
          <p:txBody>
            <a:bodyPr wrap="square" lIns="0" tIns="0" rIns="0" bIns="0" rtlCol="0"/>
            <a:lstStyle/>
            <a:p>
              <a:endParaRPr/>
            </a:p>
          </p:txBody>
        </p:sp>
        <p:sp>
          <p:nvSpPr>
            <p:cNvPr id="12" name="object 10">
              <a:extLst>
                <a:ext uri="{FF2B5EF4-FFF2-40B4-BE49-F238E27FC236}">
                  <a16:creationId xmlns:a16="http://schemas.microsoft.com/office/drawing/2014/main" id="{45EBDEA4-7708-3741-B33D-FEC9E526C8C7}"/>
                </a:ext>
              </a:extLst>
            </p:cNvPr>
            <p:cNvSpPr/>
            <p:nvPr/>
          </p:nvSpPr>
          <p:spPr>
            <a:xfrm>
              <a:off x="14677416" y="2611941"/>
              <a:ext cx="1040765" cy="2094230"/>
            </a:xfrm>
            <a:custGeom>
              <a:avLst/>
              <a:gdLst/>
              <a:ahLst/>
              <a:cxnLst/>
              <a:rect l="l" t="t" r="r" b="b"/>
              <a:pathLst>
                <a:path w="1040765" h="2094229">
                  <a:moveTo>
                    <a:pt x="1040292" y="0"/>
                  </a:moveTo>
                  <a:lnTo>
                    <a:pt x="0" y="0"/>
                  </a:lnTo>
                  <a:lnTo>
                    <a:pt x="0" y="2094082"/>
                  </a:lnTo>
                  <a:lnTo>
                    <a:pt x="1040292" y="2094082"/>
                  </a:lnTo>
                  <a:lnTo>
                    <a:pt x="1040292" y="0"/>
                  </a:lnTo>
                  <a:close/>
                </a:path>
              </a:pathLst>
            </a:custGeom>
            <a:solidFill>
              <a:srgbClr val="000000"/>
            </a:solidFill>
          </p:spPr>
          <p:txBody>
            <a:bodyPr wrap="square" lIns="0" tIns="0" rIns="0" bIns="0" rtlCol="0"/>
            <a:lstStyle/>
            <a:p>
              <a:endParaRPr/>
            </a:p>
          </p:txBody>
        </p:sp>
        <p:sp>
          <p:nvSpPr>
            <p:cNvPr id="13" name="object 11">
              <a:extLst>
                <a:ext uri="{FF2B5EF4-FFF2-40B4-BE49-F238E27FC236}">
                  <a16:creationId xmlns:a16="http://schemas.microsoft.com/office/drawing/2014/main" id="{561F6744-6CFE-3442-9222-57CD67F9546D}"/>
                </a:ext>
              </a:extLst>
            </p:cNvPr>
            <p:cNvSpPr/>
            <p:nvPr/>
          </p:nvSpPr>
          <p:spPr>
            <a:xfrm>
              <a:off x="8676151" y="4172883"/>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4" name="object 12">
              <a:extLst>
                <a:ext uri="{FF2B5EF4-FFF2-40B4-BE49-F238E27FC236}">
                  <a16:creationId xmlns:a16="http://schemas.microsoft.com/office/drawing/2014/main" id="{0F96354F-024F-7C48-B448-15FBEA5B89D7}"/>
                </a:ext>
              </a:extLst>
            </p:cNvPr>
            <p:cNvSpPr/>
            <p:nvPr/>
          </p:nvSpPr>
          <p:spPr>
            <a:xfrm>
              <a:off x="15920122" y="4172883"/>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15" name="object 13">
              <a:extLst>
                <a:ext uri="{FF2B5EF4-FFF2-40B4-BE49-F238E27FC236}">
                  <a16:creationId xmlns:a16="http://schemas.microsoft.com/office/drawing/2014/main" id="{61D66000-6CB7-E343-AB02-9D45B0DF3DEB}"/>
                </a:ext>
              </a:extLst>
            </p:cNvPr>
            <p:cNvSpPr/>
            <p:nvPr/>
          </p:nvSpPr>
          <p:spPr>
            <a:xfrm>
              <a:off x="8597487" y="4172883"/>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6" name="object 14">
              <a:extLst>
                <a:ext uri="{FF2B5EF4-FFF2-40B4-BE49-F238E27FC236}">
                  <a16:creationId xmlns:a16="http://schemas.microsoft.com/office/drawing/2014/main" id="{1FD21FEF-6522-9D44-A2CB-85CB08B9B863}"/>
                </a:ext>
              </a:extLst>
            </p:cNvPr>
            <p:cNvSpPr/>
            <p:nvPr/>
          </p:nvSpPr>
          <p:spPr>
            <a:xfrm>
              <a:off x="8597487" y="1406647"/>
              <a:ext cx="7348855" cy="3302635"/>
            </a:xfrm>
            <a:custGeom>
              <a:avLst/>
              <a:gdLst/>
              <a:ahLst/>
              <a:cxnLst/>
              <a:rect l="l" t="t" r="r" b="b"/>
              <a:pathLst>
                <a:path w="7348855" h="3302635">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17" name="object 15">
              <a:extLst>
                <a:ext uri="{FF2B5EF4-FFF2-40B4-BE49-F238E27FC236}">
                  <a16:creationId xmlns:a16="http://schemas.microsoft.com/office/drawing/2014/main" id="{1C6FF603-2CA5-0A4D-B31F-19860EAB925F}"/>
                </a:ext>
              </a:extLst>
            </p:cNvPr>
            <p:cNvSpPr/>
            <p:nvPr/>
          </p:nvSpPr>
          <p:spPr>
            <a:xfrm>
              <a:off x="8597487" y="3516550"/>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8" name="object 16">
              <a:extLst>
                <a:ext uri="{FF2B5EF4-FFF2-40B4-BE49-F238E27FC236}">
                  <a16:creationId xmlns:a16="http://schemas.microsoft.com/office/drawing/2014/main" id="{E3DC13F5-DE0F-4044-9B84-22D9254F3C00}"/>
                </a:ext>
              </a:extLst>
            </p:cNvPr>
            <p:cNvSpPr/>
            <p:nvPr/>
          </p:nvSpPr>
          <p:spPr>
            <a:xfrm>
              <a:off x="8676151" y="3516550"/>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9" name="object 17">
              <a:extLst>
                <a:ext uri="{FF2B5EF4-FFF2-40B4-BE49-F238E27FC236}">
                  <a16:creationId xmlns:a16="http://schemas.microsoft.com/office/drawing/2014/main" id="{F1CA9C7B-4D07-1D4A-8A87-C55FF163E4A1}"/>
                </a:ext>
              </a:extLst>
            </p:cNvPr>
            <p:cNvSpPr/>
            <p:nvPr/>
          </p:nvSpPr>
          <p:spPr>
            <a:xfrm>
              <a:off x="15920122" y="3516550"/>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0" name="object 18">
              <a:extLst>
                <a:ext uri="{FF2B5EF4-FFF2-40B4-BE49-F238E27FC236}">
                  <a16:creationId xmlns:a16="http://schemas.microsoft.com/office/drawing/2014/main" id="{2AB17099-DB14-D94C-BD60-10F0CCE6191C}"/>
                </a:ext>
              </a:extLst>
            </p:cNvPr>
            <p:cNvSpPr/>
            <p:nvPr/>
          </p:nvSpPr>
          <p:spPr>
            <a:xfrm>
              <a:off x="8597487" y="2860208"/>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1" name="object 19">
              <a:extLst>
                <a:ext uri="{FF2B5EF4-FFF2-40B4-BE49-F238E27FC236}">
                  <a16:creationId xmlns:a16="http://schemas.microsoft.com/office/drawing/2014/main" id="{8857C211-E803-E449-BDDA-8422F4D09404}"/>
                </a:ext>
              </a:extLst>
            </p:cNvPr>
            <p:cNvSpPr/>
            <p:nvPr/>
          </p:nvSpPr>
          <p:spPr>
            <a:xfrm>
              <a:off x="8676151" y="2860208"/>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2" name="object 20">
              <a:extLst>
                <a:ext uri="{FF2B5EF4-FFF2-40B4-BE49-F238E27FC236}">
                  <a16:creationId xmlns:a16="http://schemas.microsoft.com/office/drawing/2014/main" id="{8D5F373C-DC63-6545-A35D-2221A6F459AA}"/>
                </a:ext>
              </a:extLst>
            </p:cNvPr>
            <p:cNvSpPr/>
            <p:nvPr/>
          </p:nvSpPr>
          <p:spPr>
            <a:xfrm>
              <a:off x="15920122" y="2860208"/>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3" name="object 21">
              <a:extLst>
                <a:ext uri="{FF2B5EF4-FFF2-40B4-BE49-F238E27FC236}">
                  <a16:creationId xmlns:a16="http://schemas.microsoft.com/office/drawing/2014/main" id="{6E0727BC-B748-A54F-9588-AF599CD2A39D}"/>
                </a:ext>
              </a:extLst>
            </p:cNvPr>
            <p:cNvSpPr/>
            <p:nvPr/>
          </p:nvSpPr>
          <p:spPr>
            <a:xfrm>
              <a:off x="8597487" y="2203876"/>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4" name="object 22">
              <a:extLst>
                <a:ext uri="{FF2B5EF4-FFF2-40B4-BE49-F238E27FC236}">
                  <a16:creationId xmlns:a16="http://schemas.microsoft.com/office/drawing/2014/main" id="{9780D9EF-C6FB-144E-8190-0AD3FF92E8A4}"/>
                </a:ext>
              </a:extLst>
            </p:cNvPr>
            <p:cNvSpPr/>
            <p:nvPr/>
          </p:nvSpPr>
          <p:spPr>
            <a:xfrm>
              <a:off x="8676151" y="2203876"/>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5" name="object 23">
              <a:extLst>
                <a:ext uri="{FF2B5EF4-FFF2-40B4-BE49-F238E27FC236}">
                  <a16:creationId xmlns:a16="http://schemas.microsoft.com/office/drawing/2014/main" id="{F99C6890-3DD6-A04C-AED5-2436216659F0}"/>
                </a:ext>
              </a:extLst>
            </p:cNvPr>
            <p:cNvSpPr/>
            <p:nvPr/>
          </p:nvSpPr>
          <p:spPr>
            <a:xfrm>
              <a:off x="15920122" y="2203876"/>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6" name="object 24">
              <a:extLst>
                <a:ext uri="{FF2B5EF4-FFF2-40B4-BE49-F238E27FC236}">
                  <a16:creationId xmlns:a16="http://schemas.microsoft.com/office/drawing/2014/main" id="{4321DE13-7781-BA46-B10E-24157F73D03A}"/>
                </a:ext>
              </a:extLst>
            </p:cNvPr>
            <p:cNvSpPr/>
            <p:nvPr/>
          </p:nvSpPr>
          <p:spPr>
            <a:xfrm>
              <a:off x="8597487" y="155165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7" name="object 25">
              <a:extLst>
                <a:ext uri="{FF2B5EF4-FFF2-40B4-BE49-F238E27FC236}">
                  <a16:creationId xmlns:a16="http://schemas.microsoft.com/office/drawing/2014/main" id="{9098B2B4-CFAC-1B4F-8E45-00BDA006C0AA}"/>
                </a:ext>
              </a:extLst>
            </p:cNvPr>
            <p:cNvSpPr/>
            <p:nvPr/>
          </p:nvSpPr>
          <p:spPr>
            <a:xfrm>
              <a:off x="8676151" y="155165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8" name="object 26">
              <a:extLst>
                <a:ext uri="{FF2B5EF4-FFF2-40B4-BE49-F238E27FC236}">
                  <a16:creationId xmlns:a16="http://schemas.microsoft.com/office/drawing/2014/main" id="{7B3BC0B2-5417-B549-B0B3-0830ADB90AFB}"/>
                </a:ext>
              </a:extLst>
            </p:cNvPr>
            <p:cNvSpPr/>
            <p:nvPr/>
          </p:nvSpPr>
          <p:spPr>
            <a:xfrm>
              <a:off x="15920122" y="155165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580F373A-5C00-5A47-AE01-15F14EB4A90D}"/>
              </a:ext>
            </a:extLst>
          </p:cNvPr>
          <p:cNvSpPr txBox="1"/>
          <p:nvPr/>
        </p:nvSpPr>
        <p:spPr>
          <a:xfrm>
            <a:off x="8941992"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01</a:t>
            </a:r>
            <a:endParaRPr sz="2100">
              <a:latin typeface="Arial"/>
              <a:cs typeface="Arial"/>
            </a:endParaRPr>
          </a:p>
        </p:txBody>
      </p:sp>
      <p:sp>
        <p:nvSpPr>
          <p:cNvPr id="30" name="object 28">
            <a:extLst>
              <a:ext uri="{FF2B5EF4-FFF2-40B4-BE49-F238E27FC236}">
                <a16:creationId xmlns:a16="http://schemas.microsoft.com/office/drawing/2014/main" id="{8F7EA9AD-657B-FE4A-9E00-105691BC1CB7}"/>
              </a:ext>
            </a:extLst>
          </p:cNvPr>
          <p:cNvSpPr txBox="1"/>
          <p:nvPr/>
        </p:nvSpPr>
        <p:spPr>
          <a:xfrm>
            <a:off x="10854729"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02</a:t>
            </a:r>
            <a:endParaRPr sz="2100">
              <a:latin typeface="Arial"/>
              <a:cs typeface="Arial"/>
            </a:endParaRPr>
          </a:p>
        </p:txBody>
      </p:sp>
      <p:sp>
        <p:nvSpPr>
          <p:cNvPr id="31" name="object 29">
            <a:extLst>
              <a:ext uri="{FF2B5EF4-FFF2-40B4-BE49-F238E27FC236}">
                <a16:creationId xmlns:a16="http://schemas.microsoft.com/office/drawing/2014/main" id="{6C82ED82-5A37-634F-AEC8-10B0D23F3C8B}"/>
              </a:ext>
            </a:extLst>
          </p:cNvPr>
          <p:cNvSpPr txBox="1"/>
          <p:nvPr/>
        </p:nvSpPr>
        <p:spPr>
          <a:xfrm>
            <a:off x="12767474"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03</a:t>
            </a:r>
            <a:endParaRPr sz="2100">
              <a:latin typeface="Arial"/>
              <a:cs typeface="Arial"/>
            </a:endParaRPr>
          </a:p>
        </p:txBody>
      </p:sp>
      <p:sp>
        <p:nvSpPr>
          <p:cNvPr id="32" name="object 30">
            <a:extLst>
              <a:ext uri="{FF2B5EF4-FFF2-40B4-BE49-F238E27FC236}">
                <a16:creationId xmlns:a16="http://schemas.microsoft.com/office/drawing/2014/main" id="{514419A2-840B-2D48-AA05-7CCF568AAC9C}"/>
              </a:ext>
            </a:extLst>
          </p:cNvPr>
          <p:cNvSpPr txBox="1"/>
          <p:nvPr/>
        </p:nvSpPr>
        <p:spPr>
          <a:xfrm>
            <a:off x="14680221"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04</a:t>
            </a:r>
            <a:endParaRPr sz="2100">
              <a:latin typeface="Arial"/>
              <a:cs typeface="Arial"/>
            </a:endParaRPr>
          </a:p>
        </p:txBody>
      </p:sp>
      <p:sp>
        <p:nvSpPr>
          <p:cNvPr id="33" name="object 31">
            <a:extLst>
              <a:ext uri="{FF2B5EF4-FFF2-40B4-BE49-F238E27FC236}">
                <a16:creationId xmlns:a16="http://schemas.microsoft.com/office/drawing/2014/main" id="{D0FD229F-D8AC-B14E-ADEB-BAD1B078E4D2}"/>
              </a:ext>
            </a:extLst>
          </p:cNvPr>
          <p:cNvSpPr txBox="1"/>
          <p:nvPr/>
        </p:nvSpPr>
        <p:spPr>
          <a:xfrm>
            <a:off x="7778538" y="4016532"/>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20%</a:t>
            </a:r>
            <a:endParaRPr sz="2100">
              <a:latin typeface="Arial"/>
              <a:cs typeface="Arial"/>
            </a:endParaRPr>
          </a:p>
        </p:txBody>
      </p:sp>
      <p:sp>
        <p:nvSpPr>
          <p:cNvPr id="34" name="object 32">
            <a:extLst>
              <a:ext uri="{FF2B5EF4-FFF2-40B4-BE49-F238E27FC236}">
                <a16:creationId xmlns:a16="http://schemas.microsoft.com/office/drawing/2014/main" id="{02C43E44-BE93-2F41-B857-2510755CAF25}"/>
              </a:ext>
            </a:extLst>
          </p:cNvPr>
          <p:cNvSpPr txBox="1"/>
          <p:nvPr/>
        </p:nvSpPr>
        <p:spPr>
          <a:xfrm>
            <a:off x="7778538" y="3378964"/>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40%</a:t>
            </a:r>
            <a:endParaRPr sz="2100">
              <a:latin typeface="Arial"/>
              <a:cs typeface="Arial"/>
            </a:endParaRPr>
          </a:p>
        </p:txBody>
      </p:sp>
      <p:sp>
        <p:nvSpPr>
          <p:cNvPr id="35" name="object 33">
            <a:extLst>
              <a:ext uri="{FF2B5EF4-FFF2-40B4-BE49-F238E27FC236}">
                <a16:creationId xmlns:a16="http://schemas.microsoft.com/office/drawing/2014/main" id="{7BE98BA0-747D-F944-9820-F91762D8E362}"/>
              </a:ext>
            </a:extLst>
          </p:cNvPr>
          <p:cNvSpPr txBox="1"/>
          <p:nvPr/>
        </p:nvSpPr>
        <p:spPr>
          <a:xfrm>
            <a:off x="7778538" y="274138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60%</a:t>
            </a:r>
            <a:endParaRPr sz="2100">
              <a:latin typeface="Arial"/>
              <a:cs typeface="Arial"/>
            </a:endParaRPr>
          </a:p>
        </p:txBody>
      </p:sp>
      <p:sp>
        <p:nvSpPr>
          <p:cNvPr id="36" name="object 34">
            <a:extLst>
              <a:ext uri="{FF2B5EF4-FFF2-40B4-BE49-F238E27FC236}">
                <a16:creationId xmlns:a16="http://schemas.microsoft.com/office/drawing/2014/main" id="{DCE34DD0-9D56-F04B-8C8B-04E425CB8ABD}"/>
              </a:ext>
            </a:extLst>
          </p:cNvPr>
          <p:cNvSpPr txBox="1"/>
          <p:nvPr/>
        </p:nvSpPr>
        <p:spPr>
          <a:xfrm>
            <a:off x="7778538" y="210379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80%</a:t>
            </a:r>
            <a:endParaRPr sz="2100">
              <a:latin typeface="Arial"/>
              <a:cs typeface="Arial"/>
            </a:endParaRPr>
          </a:p>
        </p:txBody>
      </p:sp>
      <p:sp>
        <p:nvSpPr>
          <p:cNvPr id="37" name="object 35">
            <a:extLst>
              <a:ext uri="{FF2B5EF4-FFF2-40B4-BE49-F238E27FC236}">
                <a16:creationId xmlns:a16="http://schemas.microsoft.com/office/drawing/2014/main" id="{234E68C3-8E2E-0C42-A189-A432F01D18D4}"/>
              </a:ext>
            </a:extLst>
          </p:cNvPr>
          <p:cNvSpPr txBox="1">
            <a:spLocks/>
          </p:cNvSpPr>
          <p:nvPr/>
        </p:nvSpPr>
        <p:spPr>
          <a:xfrm>
            <a:off x="7627272" y="1470225"/>
            <a:ext cx="721360" cy="346075"/>
          </a:xfrm>
          <a:prstGeom prst="rect">
            <a:avLst/>
          </a:prstGeom>
        </p:spPr>
        <p:txBody>
          <a:bodyPr vert="horz" wrap="square" lIns="0" tIns="12700" rIns="0" bIns="0" rtlCol="0">
            <a:spAutoFit/>
          </a:bodyPr>
          <a:lstStyle>
            <a:lvl1pPr>
              <a:defRPr sz="8550" b="1" i="0">
                <a:solidFill>
                  <a:schemeClr val="tx1"/>
                </a:solidFill>
                <a:latin typeface="Arial"/>
                <a:ea typeface="+mj-ea"/>
                <a:cs typeface="Arial"/>
              </a:defRPr>
            </a:lvl1pPr>
          </a:lstStyle>
          <a:p>
            <a:pPr marL="12700">
              <a:spcBef>
                <a:spcPts val="100"/>
              </a:spcBef>
            </a:pPr>
            <a:r>
              <a:rPr lang="es-CL" sz="2100" kern="0" spc="20">
                <a:solidFill>
                  <a:srgbClr val="363636"/>
                </a:solidFill>
              </a:rPr>
              <a:t>100%</a:t>
            </a:r>
            <a:endParaRPr lang="es-CL" sz="2100" kern="0"/>
          </a:p>
        </p:txBody>
      </p:sp>
      <p:grpSp>
        <p:nvGrpSpPr>
          <p:cNvPr id="38" name="object 36">
            <a:extLst>
              <a:ext uri="{FF2B5EF4-FFF2-40B4-BE49-F238E27FC236}">
                <a16:creationId xmlns:a16="http://schemas.microsoft.com/office/drawing/2014/main" id="{CB971C76-80D7-C042-B88C-DA9C675D7016}"/>
              </a:ext>
            </a:extLst>
          </p:cNvPr>
          <p:cNvGrpSpPr/>
          <p:nvPr/>
        </p:nvGrpSpPr>
        <p:grpSpPr>
          <a:xfrm>
            <a:off x="8587016" y="5789367"/>
            <a:ext cx="7369809" cy="3323590"/>
            <a:chOff x="8587016" y="5789367"/>
            <a:chExt cx="7369809" cy="3323590"/>
          </a:xfrm>
        </p:grpSpPr>
        <p:sp>
          <p:nvSpPr>
            <p:cNvPr id="39" name="object 37">
              <a:extLst>
                <a:ext uri="{FF2B5EF4-FFF2-40B4-BE49-F238E27FC236}">
                  <a16:creationId xmlns:a16="http://schemas.microsoft.com/office/drawing/2014/main" id="{DBD5C2FF-C578-8245-AF89-010A28B3A0AC}"/>
                </a:ext>
              </a:extLst>
            </p:cNvPr>
            <p:cNvSpPr/>
            <p:nvPr/>
          </p:nvSpPr>
          <p:spPr>
            <a:xfrm>
              <a:off x="8939193" y="6968028"/>
              <a:ext cx="1040765" cy="446405"/>
            </a:xfrm>
            <a:custGeom>
              <a:avLst/>
              <a:gdLst/>
              <a:ahLst/>
              <a:cxnLst/>
              <a:rect l="l" t="t" r="r" b="b"/>
              <a:pathLst>
                <a:path w="1040765" h="446404">
                  <a:moveTo>
                    <a:pt x="0" y="446352"/>
                  </a:moveTo>
                  <a:lnTo>
                    <a:pt x="1040292" y="446352"/>
                  </a:lnTo>
                  <a:lnTo>
                    <a:pt x="1040292" y="0"/>
                  </a:lnTo>
                  <a:lnTo>
                    <a:pt x="0" y="0"/>
                  </a:lnTo>
                  <a:lnTo>
                    <a:pt x="0" y="446352"/>
                  </a:lnTo>
                  <a:close/>
                </a:path>
              </a:pathLst>
            </a:custGeom>
            <a:solidFill>
              <a:srgbClr val="FEB620"/>
            </a:solidFill>
          </p:spPr>
          <p:txBody>
            <a:bodyPr wrap="square" lIns="0" tIns="0" rIns="0" bIns="0" rtlCol="0"/>
            <a:lstStyle/>
            <a:p>
              <a:endParaRPr/>
            </a:p>
          </p:txBody>
        </p:sp>
        <p:sp>
          <p:nvSpPr>
            <p:cNvPr id="40" name="object 38">
              <a:extLst>
                <a:ext uri="{FF2B5EF4-FFF2-40B4-BE49-F238E27FC236}">
                  <a16:creationId xmlns:a16="http://schemas.microsoft.com/office/drawing/2014/main" id="{0B3FFB83-BA45-4B43-9041-00630157D962}"/>
                </a:ext>
              </a:extLst>
            </p:cNvPr>
            <p:cNvSpPr/>
            <p:nvPr/>
          </p:nvSpPr>
          <p:spPr>
            <a:xfrm>
              <a:off x="8939193" y="7414381"/>
              <a:ext cx="1040765" cy="1685289"/>
            </a:xfrm>
            <a:custGeom>
              <a:avLst/>
              <a:gdLst/>
              <a:ahLst/>
              <a:cxnLst/>
              <a:rect l="l" t="t" r="r" b="b"/>
              <a:pathLst>
                <a:path w="1040765" h="1685290">
                  <a:moveTo>
                    <a:pt x="1040292" y="0"/>
                  </a:moveTo>
                  <a:lnTo>
                    <a:pt x="0" y="0"/>
                  </a:lnTo>
                  <a:lnTo>
                    <a:pt x="0" y="1684838"/>
                  </a:lnTo>
                  <a:lnTo>
                    <a:pt x="1040292" y="1684838"/>
                  </a:lnTo>
                  <a:lnTo>
                    <a:pt x="1040292" y="0"/>
                  </a:lnTo>
                  <a:close/>
                </a:path>
              </a:pathLst>
            </a:custGeom>
            <a:solidFill>
              <a:srgbClr val="000000"/>
            </a:solidFill>
          </p:spPr>
          <p:txBody>
            <a:bodyPr wrap="square" lIns="0" tIns="0" rIns="0" bIns="0" rtlCol="0"/>
            <a:lstStyle/>
            <a:p>
              <a:endParaRPr/>
            </a:p>
          </p:txBody>
        </p:sp>
        <p:sp>
          <p:nvSpPr>
            <p:cNvPr id="41" name="object 39">
              <a:extLst>
                <a:ext uri="{FF2B5EF4-FFF2-40B4-BE49-F238E27FC236}">
                  <a16:creationId xmlns:a16="http://schemas.microsoft.com/office/drawing/2014/main" id="{A11CCD6C-FDE1-6748-9DD8-3CB32F052815}"/>
                </a:ext>
              </a:extLst>
            </p:cNvPr>
            <p:cNvSpPr/>
            <p:nvPr/>
          </p:nvSpPr>
          <p:spPr>
            <a:xfrm>
              <a:off x="10851931" y="6776788"/>
              <a:ext cx="1040765" cy="788035"/>
            </a:xfrm>
            <a:custGeom>
              <a:avLst/>
              <a:gdLst/>
              <a:ahLst/>
              <a:cxnLst/>
              <a:rect l="l" t="t" r="r" b="b"/>
              <a:pathLst>
                <a:path w="1040765" h="788034">
                  <a:moveTo>
                    <a:pt x="0" y="787536"/>
                  </a:moveTo>
                  <a:lnTo>
                    <a:pt x="1040292" y="787536"/>
                  </a:lnTo>
                  <a:lnTo>
                    <a:pt x="1040292" y="0"/>
                  </a:lnTo>
                  <a:lnTo>
                    <a:pt x="0" y="0"/>
                  </a:lnTo>
                  <a:lnTo>
                    <a:pt x="0" y="787536"/>
                  </a:lnTo>
                  <a:close/>
                </a:path>
              </a:pathLst>
            </a:custGeom>
            <a:solidFill>
              <a:srgbClr val="FEB620"/>
            </a:solidFill>
          </p:spPr>
          <p:txBody>
            <a:bodyPr wrap="square" lIns="0" tIns="0" rIns="0" bIns="0" rtlCol="0"/>
            <a:lstStyle/>
            <a:p>
              <a:endParaRPr/>
            </a:p>
          </p:txBody>
        </p:sp>
        <p:sp>
          <p:nvSpPr>
            <p:cNvPr id="42" name="object 40">
              <a:extLst>
                <a:ext uri="{FF2B5EF4-FFF2-40B4-BE49-F238E27FC236}">
                  <a16:creationId xmlns:a16="http://schemas.microsoft.com/office/drawing/2014/main" id="{EEC53F29-2192-1346-9944-BCC8CC84274D}"/>
                </a:ext>
              </a:extLst>
            </p:cNvPr>
            <p:cNvSpPr/>
            <p:nvPr/>
          </p:nvSpPr>
          <p:spPr>
            <a:xfrm>
              <a:off x="10851931" y="7564324"/>
              <a:ext cx="1040765" cy="1535430"/>
            </a:xfrm>
            <a:custGeom>
              <a:avLst/>
              <a:gdLst/>
              <a:ahLst/>
              <a:cxnLst/>
              <a:rect l="l" t="t" r="r" b="b"/>
              <a:pathLst>
                <a:path w="1040765" h="1535429">
                  <a:moveTo>
                    <a:pt x="1040292" y="0"/>
                  </a:moveTo>
                  <a:lnTo>
                    <a:pt x="0" y="0"/>
                  </a:lnTo>
                  <a:lnTo>
                    <a:pt x="0" y="1534895"/>
                  </a:lnTo>
                  <a:lnTo>
                    <a:pt x="1040292" y="1534895"/>
                  </a:lnTo>
                  <a:lnTo>
                    <a:pt x="1040292" y="0"/>
                  </a:lnTo>
                  <a:close/>
                </a:path>
              </a:pathLst>
            </a:custGeom>
            <a:solidFill>
              <a:srgbClr val="000000"/>
            </a:solidFill>
          </p:spPr>
          <p:txBody>
            <a:bodyPr wrap="square" lIns="0" tIns="0" rIns="0" bIns="0" rtlCol="0"/>
            <a:lstStyle/>
            <a:p>
              <a:endParaRPr/>
            </a:p>
          </p:txBody>
        </p:sp>
        <p:sp>
          <p:nvSpPr>
            <p:cNvPr id="43" name="object 41">
              <a:extLst>
                <a:ext uri="{FF2B5EF4-FFF2-40B4-BE49-F238E27FC236}">
                  <a16:creationId xmlns:a16="http://schemas.microsoft.com/office/drawing/2014/main" id="{414F9A46-4B13-4748-95C1-933C73B2F2AD}"/>
                </a:ext>
              </a:extLst>
            </p:cNvPr>
            <p:cNvSpPr/>
            <p:nvPr/>
          </p:nvSpPr>
          <p:spPr>
            <a:xfrm>
              <a:off x="12764679" y="7714183"/>
              <a:ext cx="1040765" cy="400685"/>
            </a:xfrm>
            <a:custGeom>
              <a:avLst/>
              <a:gdLst/>
              <a:ahLst/>
              <a:cxnLst/>
              <a:rect l="l" t="t" r="r" b="b"/>
              <a:pathLst>
                <a:path w="1040765" h="400684">
                  <a:moveTo>
                    <a:pt x="0" y="400103"/>
                  </a:moveTo>
                  <a:lnTo>
                    <a:pt x="1040282" y="400103"/>
                  </a:lnTo>
                  <a:lnTo>
                    <a:pt x="1040282" y="0"/>
                  </a:lnTo>
                  <a:lnTo>
                    <a:pt x="0" y="0"/>
                  </a:lnTo>
                  <a:lnTo>
                    <a:pt x="0" y="400103"/>
                  </a:lnTo>
                  <a:close/>
                </a:path>
              </a:pathLst>
            </a:custGeom>
            <a:solidFill>
              <a:srgbClr val="FEB620"/>
            </a:solidFill>
          </p:spPr>
          <p:txBody>
            <a:bodyPr wrap="square" lIns="0" tIns="0" rIns="0" bIns="0" rtlCol="0"/>
            <a:lstStyle/>
            <a:p>
              <a:endParaRPr/>
            </a:p>
          </p:txBody>
        </p:sp>
        <p:sp>
          <p:nvSpPr>
            <p:cNvPr id="44" name="object 42">
              <a:extLst>
                <a:ext uri="{FF2B5EF4-FFF2-40B4-BE49-F238E27FC236}">
                  <a16:creationId xmlns:a16="http://schemas.microsoft.com/office/drawing/2014/main" id="{A8626291-D78E-2D46-9BD9-0117BE835049}"/>
                </a:ext>
              </a:extLst>
            </p:cNvPr>
            <p:cNvSpPr/>
            <p:nvPr/>
          </p:nvSpPr>
          <p:spPr>
            <a:xfrm>
              <a:off x="12764679" y="8114286"/>
              <a:ext cx="1040765" cy="985519"/>
            </a:xfrm>
            <a:custGeom>
              <a:avLst/>
              <a:gdLst/>
              <a:ahLst/>
              <a:cxnLst/>
              <a:rect l="l" t="t" r="r" b="b"/>
              <a:pathLst>
                <a:path w="1040765" h="985520">
                  <a:moveTo>
                    <a:pt x="1040282" y="0"/>
                  </a:moveTo>
                  <a:lnTo>
                    <a:pt x="0" y="0"/>
                  </a:lnTo>
                  <a:lnTo>
                    <a:pt x="0" y="984922"/>
                  </a:lnTo>
                  <a:lnTo>
                    <a:pt x="1040282" y="984922"/>
                  </a:lnTo>
                  <a:lnTo>
                    <a:pt x="1040282"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8BFAC369-C6C1-0B4A-9DCC-208F86AEC68C}"/>
                </a:ext>
              </a:extLst>
            </p:cNvPr>
            <p:cNvSpPr/>
            <p:nvPr/>
          </p:nvSpPr>
          <p:spPr>
            <a:xfrm>
              <a:off x="14677416" y="6329137"/>
              <a:ext cx="1040765" cy="447675"/>
            </a:xfrm>
            <a:custGeom>
              <a:avLst/>
              <a:gdLst/>
              <a:ahLst/>
              <a:cxnLst/>
              <a:rect l="l" t="t" r="r" b="b"/>
              <a:pathLst>
                <a:path w="1040765" h="447675">
                  <a:moveTo>
                    <a:pt x="0" y="447651"/>
                  </a:moveTo>
                  <a:lnTo>
                    <a:pt x="1040292" y="447651"/>
                  </a:lnTo>
                  <a:lnTo>
                    <a:pt x="1040292" y="0"/>
                  </a:lnTo>
                  <a:lnTo>
                    <a:pt x="0" y="0"/>
                  </a:lnTo>
                  <a:lnTo>
                    <a:pt x="0" y="447651"/>
                  </a:lnTo>
                  <a:close/>
                </a:path>
              </a:pathLst>
            </a:custGeom>
            <a:solidFill>
              <a:srgbClr val="FEB620"/>
            </a:solidFill>
          </p:spPr>
          <p:txBody>
            <a:bodyPr wrap="square" lIns="0" tIns="0" rIns="0" bIns="0" rtlCol="0"/>
            <a:lstStyle/>
            <a:p>
              <a:endParaRPr/>
            </a:p>
          </p:txBody>
        </p:sp>
        <p:sp>
          <p:nvSpPr>
            <p:cNvPr id="46" name="object 44">
              <a:extLst>
                <a:ext uri="{FF2B5EF4-FFF2-40B4-BE49-F238E27FC236}">
                  <a16:creationId xmlns:a16="http://schemas.microsoft.com/office/drawing/2014/main" id="{0A4296C4-7E96-FE49-AF4D-D064FE3C659C}"/>
                </a:ext>
              </a:extLst>
            </p:cNvPr>
            <p:cNvSpPr/>
            <p:nvPr/>
          </p:nvSpPr>
          <p:spPr>
            <a:xfrm>
              <a:off x="14677416" y="6776788"/>
              <a:ext cx="1040765" cy="2322830"/>
            </a:xfrm>
            <a:custGeom>
              <a:avLst/>
              <a:gdLst/>
              <a:ahLst/>
              <a:cxnLst/>
              <a:rect l="l" t="t" r="r" b="b"/>
              <a:pathLst>
                <a:path w="1040765" h="2322829">
                  <a:moveTo>
                    <a:pt x="1040292" y="0"/>
                  </a:moveTo>
                  <a:lnTo>
                    <a:pt x="0" y="0"/>
                  </a:lnTo>
                  <a:lnTo>
                    <a:pt x="0" y="2322431"/>
                  </a:lnTo>
                  <a:lnTo>
                    <a:pt x="1040292" y="2322431"/>
                  </a:lnTo>
                  <a:lnTo>
                    <a:pt x="1040292" y="0"/>
                  </a:lnTo>
                  <a:close/>
                </a:path>
              </a:pathLst>
            </a:custGeom>
            <a:solidFill>
              <a:srgbClr val="000000"/>
            </a:solidFill>
          </p:spPr>
          <p:txBody>
            <a:bodyPr wrap="square" lIns="0" tIns="0" rIns="0" bIns="0" rtlCol="0"/>
            <a:lstStyle/>
            <a:p>
              <a:endParaRPr/>
            </a:p>
          </p:txBody>
        </p:sp>
        <p:sp>
          <p:nvSpPr>
            <p:cNvPr id="47" name="object 45">
              <a:extLst>
                <a:ext uri="{FF2B5EF4-FFF2-40B4-BE49-F238E27FC236}">
                  <a16:creationId xmlns:a16="http://schemas.microsoft.com/office/drawing/2014/main" id="{5724A973-F673-BD47-A5DF-CC678A2F3AA6}"/>
                </a:ext>
              </a:extLst>
            </p:cNvPr>
            <p:cNvSpPr/>
            <p:nvPr/>
          </p:nvSpPr>
          <p:spPr>
            <a:xfrm>
              <a:off x="8676151" y="856607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48" name="object 46">
              <a:extLst>
                <a:ext uri="{FF2B5EF4-FFF2-40B4-BE49-F238E27FC236}">
                  <a16:creationId xmlns:a16="http://schemas.microsoft.com/office/drawing/2014/main" id="{49E7B0C0-ACF3-3745-81BC-4BFC8C66D122}"/>
                </a:ext>
              </a:extLst>
            </p:cNvPr>
            <p:cNvSpPr/>
            <p:nvPr/>
          </p:nvSpPr>
          <p:spPr>
            <a:xfrm>
              <a:off x="15920122" y="856607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49" name="object 47">
              <a:extLst>
                <a:ext uri="{FF2B5EF4-FFF2-40B4-BE49-F238E27FC236}">
                  <a16:creationId xmlns:a16="http://schemas.microsoft.com/office/drawing/2014/main" id="{C2A50932-E710-EB4C-BE99-43C061B0EF96}"/>
                </a:ext>
              </a:extLst>
            </p:cNvPr>
            <p:cNvSpPr/>
            <p:nvPr/>
          </p:nvSpPr>
          <p:spPr>
            <a:xfrm>
              <a:off x="8597487" y="856607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0" name="object 48">
              <a:extLst>
                <a:ext uri="{FF2B5EF4-FFF2-40B4-BE49-F238E27FC236}">
                  <a16:creationId xmlns:a16="http://schemas.microsoft.com/office/drawing/2014/main" id="{43561AA2-FA67-DC40-A338-DAA1D33A281E}"/>
                </a:ext>
              </a:extLst>
            </p:cNvPr>
            <p:cNvSpPr/>
            <p:nvPr/>
          </p:nvSpPr>
          <p:spPr>
            <a:xfrm>
              <a:off x="8597487" y="5799838"/>
              <a:ext cx="7348855" cy="3302635"/>
            </a:xfrm>
            <a:custGeom>
              <a:avLst/>
              <a:gdLst/>
              <a:ahLst/>
              <a:cxnLst/>
              <a:rect l="l" t="t" r="r" b="b"/>
              <a:pathLst>
                <a:path w="7348855" h="3302634">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51" name="object 49">
              <a:extLst>
                <a:ext uri="{FF2B5EF4-FFF2-40B4-BE49-F238E27FC236}">
                  <a16:creationId xmlns:a16="http://schemas.microsoft.com/office/drawing/2014/main" id="{00A1922A-3D75-F14E-B835-7418682EAB0D}"/>
                </a:ext>
              </a:extLst>
            </p:cNvPr>
            <p:cNvSpPr/>
            <p:nvPr/>
          </p:nvSpPr>
          <p:spPr>
            <a:xfrm>
              <a:off x="8597487" y="7909741"/>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2" name="object 50">
              <a:extLst>
                <a:ext uri="{FF2B5EF4-FFF2-40B4-BE49-F238E27FC236}">
                  <a16:creationId xmlns:a16="http://schemas.microsoft.com/office/drawing/2014/main" id="{9AD67947-B588-9247-9634-EE2F5B5A9738}"/>
                </a:ext>
              </a:extLst>
            </p:cNvPr>
            <p:cNvSpPr/>
            <p:nvPr/>
          </p:nvSpPr>
          <p:spPr>
            <a:xfrm>
              <a:off x="8676151" y="7909741"/>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3" name="object 51">
              <a:extLst>
                <a:ext uri="{FF2B5EF4-FFF2-40B4-BE49-F238E27FC236}">
                  <a16:creationId xmlns:a16="http://schemas.microsoft.com/office/drawing/2014/main" id="{E27B5E9E-15C3-E545-99EF-B2AB37CFF3A9}"/>
                </a:ext>
              </a:extLst>
            </p:cNvPr>
            <p:cNvSpPr/>
            <p:nvPr/>
          </p:nvSpPr>
          <p:spPr>
            <a:xfrm>
              <a:off x="15920122" y="7909741"/>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4" name="object 52">
              <a:extLst>
                <a:ext uri="{FF2B5EF4-FFF2-40B4-BE49-F238E27FC236}">
                  <a16:creationId xmlns:a16="http://schemas.microsoft.com/office/drawing/2014/main" id="{452243F1-6377-0F4A-A43A-7BFC88985975}"/>
                </a:ext>
              </a:extLst>
            </p:cNvPr>
            <p:cNvSpPr/>
            <p:nvPr/>
          </p:nvSpPr>
          <p:spPr>
            <a:xfrm>
              <a:off x="8597487" y="7253399"/>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5" name="object 53">
              <a:extLst>
                <a:ext uri="{FF2B5EF4-FFF2-40B4-BE49-F238E27FC236}">
                  <a16:creationId xmlns:a16="http://schemas.microsoft.com/office/drawing/2014/main" id="{4400DDD0-3645-6042-B236-D2803946323D}"/>
                </a:ext>
              </a:extLst>
            </p:cNvPr>
            <p:cNvSpPr/>
            <p:nvPr/>
          </p:nvSpPr>
          <p:spPr>
            <a:xfrm>
              <a:off x="8676151" y="7253399"/>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6" name="object 54">
              <a:extLst>
                <a:ext uri="{FF2B5EF4-FFF2-40B4-BE49-F238E27FC236}">
                  <a16:creationId xmlns:a16="http://schemas.microsoft.com/office/drawing/2014/main" id="{F0087FE1-33DC-EB47-81F1-5E34EF01C5C2}"/>
                </a:ext>
              </a:extLst>
            </p:cNvPr>
            <p:cNvSpPr/>
            <p:nvPr/>
          </p:nvSpPr>
          <p:spPr>
            <a:xfrm>
              <a:off x="15920122" y="7253399"/>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7" name="object 55">
              <a:extLst>
                <a:ext uri="{FF2B5EF4-FFF2-40B4-BE49-F238E27FC236}">
                  <a16:creationId xmlns:a16="http://schemas.microsoft.com/office/drawing/2014/main" id="{F4BB7DFE-13EA-B540-97FA-5D70D8341FA2}"/>
                </a:ext>
              </a:extLst>
            </p:cNvPr>
            <p:cNvSpPr/>
            <p:nvPr/>
          </p:nvSpPr>
          <p:spPr>
            <a:xfrm>
              <a:off x="8597487" y="6597067"/>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8" name="object 56">
              <a:extLst>
                <a:ext uri="{FF2B5EF4-FFF2-40B4-BE49-F238E27FC236}">
                  <a16:creationId xmlns:a16="http://schemas.microsoft.com/office/drawing/2014/main" id="{6A232356-EF28-BB46-8B0A-63641C370F25}"/>
                </a:ext>
              </a:extLst>
            </p:cNvPr>
            <p:cNvSpPr/>
            <p:nvPr/>
          </p:nvSpPr>
          <p:spPr>
            <a:xfrm>
              <a:off x="8676151" y="6597067"/>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9" name="object 57">
              <a:extLst>
                <a:ext uri="{FF2B5EF4-FFF2-40B4-BE49-F238E27FC236}">
                  <a16:creationId xmlns:a16="http://schemas.microsoft.com/office/drawing/2014/main" id="{1F6C4AEC-3F21-A04C-A82E-D025532145C1}"/>
                </a:ext>
              </a:extLst>
            </p:cNvPr>
            <p:cNvSpPr/>
            <p:nvPr/>
          </p:nvSpPr>
          <p:spPr>
            <a:xfrm>
              <a:off x="15920122" y="6597067"/>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60" name="object 58">
              <a:extLst>
                <a:ext uri="{FF2B5EF4-FFF2-40B4-BE49-F238E27FC236}">
                  <a16:creationId xmlns:a16="http://schemas.microsoft.com/office/drawing/2014/main" id="{681FEB3A-4FD2-4A4A-9531-C22EEF248F1B}"/>
                </a:ext>
              </a:extLst>
            </p:cNvPr>
            <p:cNvSpPr/>
            <p:nvPr/>
          </p:nvSpPr>
          <p:spPr>
            <a:xfrm>
              <a:off x="8597487" y="5944855"/>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61" name="object 59">
              <a:extLst>
                <a:ext uri="{FF2B5EF4-FFF2-40B4-BE49-F238E27FC236}">
                  <a16:creationId xmlns:a16="http://schemas.microsoft.com/office/drawing/2014/main" id="{C85BB9C4-9858-6B43-AA8E-ACA5BF03167E}"/>
                </a:ext>
              </a:extLst>
            </p:cNvPr>
            <p:cNvSpPr/>
            <p:nvPr/>
          </p:nvSpPr>
          <p:spPr>
            <a:xfrm>
              <a:off x="8676151" y="5944855"/>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62" name="object 60">
              <a:extLst>
                <a:ext uri="{FF2B5EF4-FFF2-40B4-BE49-F238E27FC236}">
                  <a16:creationId xmlns:a16="http://schemas.microsoft.com/office/drawing/2014/main" id="{7E4EDF89-00BD-1C4B-9028-68178A4DA780}"/>
                </a:ext>
              </a:extLst>
            </p:cNvPr>
            <p:cNvSpPr/>
            <p:nvPr/>
          </p:nvSpPr>
          <p:spPr>
            <a:xfrm>
              <a:off x="15920122" y="5944855"/>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1CB01A6C-4EC7-2C44-9768-7B238831E2A3}"/>
              </a:ext>
            </a:extLst>
          </p:cNvPr>
          <p:cNvSpPr txBox="1"/>
          <p:nvPr/>
        </p:nvSpPr>
        <p:spPr>
          <a:xfrm>
            <a:off x="7778538" y="7772155"/>
            <a:ext cx="570230" cy="98361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40%</a:t>
            </a:r>
            <a:endParaRPr sz="2100">
              <a:latin typeface="Arial"/>
              <a:cs typeface="Arial"/>
            </a:endParaRPr>
          </a:p>
          <a:p>
            <a:pPr>
              <a:lnSpc>
                <a:spcPct val="100000"/>
              </a:lnSpc>
              <a:spcBef>
                <a:spcPts val="30"/>
              </a:spcBef>
            </a:pPr>
            <a:endParaRPr sz="2150">
              <a:latin typeface="Arial"/>
              <a:cs typeface="Arial"/>
            </a:endParaRPr>
          </a:p>
          <a:p>
            <a:pPr marL="12700">
              <a:lnSpc>
                <a:spcPct val="100000"/>
              </a:lnSpc>
            </a:pPr>
            <a:r>
              <a:rPr sz="2100" b="1" spc="20" dirty="0">
                <a:solidFill>
                  <a:srgbClr val="363636"/>
                </a:solidFill>
                <a:latin typeface="Arial"/>
                <a:cs typeface="Arial"/>
              </a:rPr>
              <a:t>20%</a:t>
            </a:r>
            <a:endParaRPr sz="2100">
              <a:latin typeface="Arial"/>
              <a:cs typeface="Arial"/>
            </a:endParaRPr>
          </a:p>
        </p:txBody>
      </p:sp>
      <p:sp>
        <p:nvSpPr>
          <p:cNvPr id="64" name="object 62">
            <a:extLst>
              <a:ext uri="{FF2B5EF4-FFF2-40B4-BE49-F238E27FC236}">
                <a16:creationId xmlns:a16="http://schemas.microsoft.com/office/drawing/2014/main" id="{5CD66ED5-8EF5-C643-A81D-BCBEC1391756}"/>
              </a:ext>
            </a:extLst>
          </p:cNvPr>
          <p:cNvSpPr txBox="1"/>
          <p:nvPr/>
        </p:nvSpPr>
        <p:spPr>
          <a:xfrm>
            <a:off x="7778538" y="71345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60%</a:t>
            </a:r>
            <a:endParaRPr sz="2100">
              <a:latin typeface="Arial"/>
              <a:cs typeface="Arial"/>
            </a:endParaRPr>
          </a:p>
        </p:txBody>
      </p:sp>
      <p:sp>
        <p:nvSpPr>
          <p:cNvPr id="65" name="object 63">
            <a:extLst>
              <a:ext uri="{FF2B5EF4-FFF2-40B4-BE49-F238E27FC236}">
                <a16:creationId xmlns:a16="http://schemas.microsoft.com/office/drawing/2014/main" id="{C9543224-1560-364A-986A-CD400CDD5F86}"/>
              </a:ext>
            </a:extLst>
          </p:cNvPr>
          <p:cNvSpPr txBox="1"/>
          <p:nvPr/>
        </p:nvSpPr>
        <p:spPr>
          <a:xfrm>
            <a:off x="7778538" y="64969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80%</a:t>
            </a:r>
            <a:endParaRPr sz="2100">
              <a:latin typeface="Arial"/>
              <a:cs typeface="Arial"/>
            </a:endParaRPr>
          </a:p>
        </p:txBody>
      </p:sp>
      <p:sp>
        <p:nvSpPr>
          <p:cNvPr id="66" name="object 64">
            <a:extLst>
              <a:ext uri="{FF2B5EF4-FFF2-40B4-BE49-F238E27FC236}">
                <a16:creationId xmlns:a16="http://schemas.microsoft.com/office/drawing/2014/main" id="{0EECAF6D-8525-FC44-B389-636D56F8A0E2}"/>
              </a:ext>
            </a:extLst>
          </p:cNvPr>
          <p:cNvSpPr txBox="1"/>
          <p:nvPr/>
        </p:nvSpPr>
        <p:spPr>
          <a:xfrm>
            <a:off x="7627272" y="5863426"/>
            <a:ext cx="721360" cy="346075"/>
          </a:xfrm>
          <a:prstGeom prst="rect">
            <a:avLst/>
          </a:prstGeom>
        </p:spPr>
        <p:txBody>
          <a:bodyPr vert="horz" wrap="square" lIns="0" tIns="12700" rIns="0" bIns="0" rtlCol="0">
            <a:spAutoFit/>
          </a:bodyPr>
          <a:lstStyle/>
          <a:p>
            <a:pPr marL="12700">
              <a:lnSpc>
                <a:spcPct val="100000"/>
              </a:lnSpc>
              <a:spcBef>
                <a:spcPts val="100"/>
              </a:spcBef>
            </a:pPr>
            <a:r>
              <a:rPr sz="2100" b="1" spc="20" dirty="0">
                <a:solidFill>
                  <a:srgbClr val="363636"/>
                </a:solidFill>
                <a:latin typeface="Arial"/>
                <a:cs typeface="Arial"/>
              </a:rPr>
              <a:t>100%</a:t>
            </a:r>
            <a:endParaRPr sz="2100">
              <a:latin typeface="Arial"/>
              <a:cs typeface="Arial"/>
            </a:endParaRPr>
          </a:p>
        </p:txBody>
      </p:sp>
      <p:sp>
        <p:nvSpPr>
          <p:cNvPr id="67" name="object 65">
            <a:extLst>
              <a:ext uri="{FF2B5EF4-FFF2-40B4-BE49-F238E27FC236}">
                <a16:creationId xmlns:a16="http://schemas.microsoft.com/office/drawing/2014/main" id="{28A0DE5F-5654-0249-83C1-57BF680A8600}"/>
              </a:ext>
            </a:extLst>
          </p:cNvPr>
          <p:cNvSpPr txBox="1"/>
          <p:nvPr/>
        </p:nvSpPr>
        <p:spPr>
          <a:xfrm>
            <a:off x="8941992"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01</a:t>
            </a:r>
            <a:endParaRPr sz="2100">
              <a:latin typeface="Arial"/>
              <a:cs typeface="Arial"/>
            </a:endParaRPr>
          </a:p>
        </p:txBody>
      </p:sp>
      <p:sp>
        <p:nvSpPr>
          <p:cNvPr id="68" name="object 66">
            <a:extLst>
              <a:ext uri="{FF2B5EF4-FFF2-40B4-BE49-F238E27FC236}">
                <a16:creationId xmlns:a16="http://schemas.microsoft.com/office/drawing/2014/main" id="{3AEF5847-CFB0-4F4A-84F9-8B3EBAA65270}"/>
              </a:ext>
            </a:extLst>
          </p:cNvPr>
          <p:cNvSpPr txBox="1"/>
          <p:nvPr/>
        </p:nvSpPr>
        <p:spPr>
          <a:xfrm>
            <a:off x="10854641"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02</a:t>
            </a:r>
            <a:endParaRPr sz="2100">
              <a:latin typeface="Arial"/>
              <a:cs typeface="Arial"/>
            </a:endParaRPr>
          </a:p>
        </p:txBody>
      </p:sp>
      <p:sp>
        <p:nvSpPr>
          <p:cNvPr id="69" name="object 67">
            <a:extLst>
              <a:ext uri="{FF2B5EF4-FFF2-40B4-BE49-F238E27FC236}">
                <a16:creationId xmlns:a16="http://schemas.microsoft.com/office/drawing/2014/main" id="{8031C4C6-EC21-2749-8AEA-76623081F46E}"/>
              </a:ext>
            </a:extLst>
          </p:cNvPr>
          <p:cNvSpPr txBox="1"/>
          <p:nvPr/>
        </p:nvSpPr>
        <p:spPr>
          <a:xfrm>
            <a:off x="12767289"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03</a:t>
            </a:r>
            <a:endParaRPr sz="2100">
              <a:latin typeface="Arial"/>
              <a:cs typeface="Arial"/>
            </a:endParaRPr>
          </a:p>
        </p:txBody>
      </p:sp>
      <p:sp>
        <p:nvSpPr>
          <p:cNvPr id="70" name="object 68">
            <a:extLst>
              <a:ext uri="{FF2B5EF4-FFF2-40B4-BE49-F238E27FC236}">
                <a16:creationId xmlns:a16="http://schemas.microsoft.com/office/drawing/2014/main" id="{34009163-507C-3A43-9F39-F6D19FA07A55}"/>
              </a:ext>
            </a:extLst>
          </p:cNvPr>
          <p:cNvSpPr txBox="1"/>
          <p:nvPr/>
        </p:nvSpPr>
        <p:spPr>
          <a:xfrm>
            <a:off x="14679938"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dirty="0">
                <a:latin typeface="Arial"/>
                <a:cs typeface="Arial"/>
              </a:rPr>
              <a:t>ITEM</a:t>
            </a:r>
            <a:r>
              <a:rPr sz="2100" b="1" spc="-75" dirty="0">
                <a:latin typeface="Arial"/>
                <a:cs typeface="Arial"/>
              </a:rPr>
              <a:t> </a:t>
            </a:r>
            <a:r>
              <a:rPr sz="2100" b="1" spc="-5" dirty="0">
                <a:latin typeface="Arial"/>
                <a:cs typeface="Arial"/>
              </a:rPr>
              <a:t>04</a:t>
            </a:r>
            <a:endParaRPr sz="2100">
              <a:latin typeface="Arial"/>
              <a:cs typeface="Arial"/>
            </a:endParaRPr>
          </a:p>
        </p:txBody>
      </p:sp>
    </p:spTree>
    <p:extLst>
      <p:ext uri="{BB962C8B-B14F-4D97-AF65-F5344CB8AC3E}">
        <p14:creationId xmlns:p14="http://schemas.microsoft.com/office/powerpoint/2010/main" val="333005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313017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a:t>Lorem ipsum </a:t>
            </a:r>
            <a:r>
              <a:rPr lang="es-CL" sz="1950" b="0" kern="0" spc="5"/>
              <a:t>dolor sit </a:t>
            </a:r>
            <a:r>
              <a:rPr lang="es-CL" sz="1950" b="0" kern="0" spc="10"/>
              <a:t>amet, consectetuer </a:t>
            </a:r>
            <a:r>
              <a:rPr lang="es-CL" sz="1950" b="0" kern="0" spc="5"/>
              <a:t>adipiscing </a:t>
            </a:r>
            <a:r>
              <a:rPr lang="es-CL" sz="1950" b="0" kern="0"/>
              <a:t>elit, </a:t>
            </a:r>
            <a:r>
              <a:rPr lang="es-CL" sz="1950" b="0" kern="0" spc="15"/>
              <a:t>sed </a:t>
            </a:r>
            <a:r>
              <a:rPr lang="es-CL" sz="1950" b="0" kern="0" spc="10"/>
              <a:t>diam nonummy </a:t>
            </a:r>
            <a:r>
              <a:rPr lang="es-CL" sz="1950" b="0" kern="0" spc="5"/>
              <a:t>nibh </a:t>
            </a:r>
            <a:r>
              <a:rPr lang="es-CL" sz="1950" b="0" kern="0" spc="10"/>
              <a:t> euismod tincidunt </a:t>
            </a:r>
            <a:r>
              <a:rPr lang="es-CL" sz="1950" b="0" kern="0" spc="5"/>
              <a:t>ut laoreet dolore </a:t>
            </a:r>
            <a:r>
              <a:rPr lang="es-CL" sz="1950" b="0" kern="0" spc="15"/>
              <a:t>magna </a:t>
            </a:r>
            <a:r>
              <a:rPr lang="es-CL" sz="1950" b="0" kern="0" spc="10"/>
              <a:t>aliquam </a:t>
            </a:r>
            <a:r>
              <a:rPr lang="es-CL" sz="1950" b="0" kern="0" spc="5"/>
              <a:t>erat </a:t>
            </a:r>
            <a:r>
              <a:rPr lang="es-CL" sz="1950" b="0" kern="0" spc="10"/>
              <a:t>volutpat. Ut </a:t>
            </a:r>
            <a:r>
              <a:rPr lang="es-CL" sz="1950" b="0" kern="0" spc="5"/>
              <a:t>wisi </a:t>
            </a:r>
            <a:r>
              <a:rPr lang="es-CL" sz="1950" b="0" kern="0" spc="10"/>
              <a:t>enim ad </a:t>
            </a:r>
            <a:r>
              <a:rPr lang="es-CL" sz="1950" b="0" kern="0" spc="15"/>
              <a:t> minim </a:t>
            </a:r>
            <a:r>
              <a:rPr lang="es-CL" sz="1950" b="0" kern="0" spc="10"/>
              <a:t>veniam, </a:t>
            </a:r>
            <a:r>
              <a:rPr lang="es-CL" sz="1950" b="0" kern="0" spc="5"/>
              <a:t>quis nostrud exerci </a:t>
            </a:r>
            <a:r>
              <a:rPr lang="es-CL" sz="1950" b="0" kern="0" spc="10"/>
              <a:t>tation </a:t>
            </a:r>
            <a:r>
              <a:rPr lang="es-CL" sz="1950" b="0" kern="0" spc="5"/>
              <a:t>ullamcorper </a:t>
            </a:r>
            <a:r>
              <a:rPr lang="es-CL" sz="1950" b="0" kern="0" spc="10"/>
              <a:t>suscipit </a:t>
            </a:r>
            <a:r>
              <a:rPr lang="es-CL" sz="1950" b="0" kern="0" spc="5"/>
              <a:t>lobortis nisl ut aliquip </a:t>
            </a:r>
            <a:r>
              <a:rPr lang="es-CL" sz="1950" b="0" kern="0" spc="-530"/>
              <a:t> </a:t>
            </a:r>
            <a:r>
              <a:rPr lang="es-CL" sz="1950" b="0" kern="0" spc="10"/>
              <a:t>ex</a:t>
            </a:r>
            <a:r>
              <a:rPr lang="es-CL" sz="1950" b="0" kern="0"/>
              <a:t> </a:t>
            </a:r>
            <a:r>
              <a:rPr lang="es-CL" sz="1950" b="0" kern="0" spc="10"/>
              <a:t>ea</a:t>
            </a:r>
            <a:r>
              <a:rPr lang="es-CL" sz="1950" b="0" kern="0" spc="5"/>
              <a:t> </a:t>
            </a:r>
            <a:r>
              <a:rPr lang="es-CL" sz="1950" b="0" kern="0" spc="15"/>
              <a:t>commodo</a:t>
            </a:r>
            <a:r>
              <a:rPr lang="es-CL" sz="1950" b="0" kern="0" spc="5"/>
              <a:t> </a:t>
            </a:r>
            <a:r>
              <a:rPr lang="es-CL" sz="1950" b="0" kern="0" spc="10"/>
              <a:t>consequat.</a:t>
            </a:r>
            <a:r>
              <a:rPr lang="es-CL" sz="1950" b="0" kern="0" spc="5"/>
              <a:t> </a:t>
            </a:r>
            <a:r>
              <a:rPr lang="es-CL" sz="1950" b="0" kern="0" spc="10"/>
              <a:t>Duis</a:t>
            </a:r>
            <a:r>
              <a:rPr lang="es-CL" sz="1950" b="0" kern="0" spc="5"/>
              <a:t> </a:t>
            </a:r>
            <a:r>
              <a:rPr lang="es-CL" sz="1950" b="0" kern="0" spc="10"/>
              <a:t>autem</a:t>
            </a:r>
            <a:r>
              <a:rPr lang="es-CL" sz="1950" b="0" kern="0" spc="5"/>
              <a:t> </a:t>
            </a:r>
            <a:r>
              <a:rPr lang="es-CL" sz="1950" b="0" kern="0" spc="10"/>
              <a:t>vel.</a:t>
            </a:r>
            <a:endParaRPr lang="es-CL" sz="195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TotalTime>
  <Words>1382</Words>
  <Application>Microsoft Office PowerPoint</Application>
  <PresentationFormat>Custom</PresentationFormat>
  <Paragraphs>101</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ui-sans-serif</vt:lpstr>
      <vt:lpstr>Office Theme</vt:lpstr>
      <vt:lpstr>PowerPoint Presentation</vt:lpstr>
      <vt:lpstr>PowerPoint Presentation</vt:lpstr>
      <vt:lpstr>Problemática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Alister Gonzalez Quiroga</cp:lastModifiedBy>
  <cp:revision>30</cp:revision>
  <dcterms:created xsi:type="dcterms:W3CDTF">2021-04-02T01:36:00Z</dcterms:created>
  <dcterms:modified xsi:type="dcterms:W3CDTF">2024-11-27T23:41:41Z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